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21"/>
  </p:notesMasterIdLst>
  <p:handoutMasterIdLst>
    <p:handoutMasterId r:id="rId22"/>
  </p:handoutMasterIdLst>
  <p:sldIdLst>
    <p:sldId id="346" r:id="rId2"/>
    <p:sldId id="371" r:id="rId3"/>
    <p:sldId id="370" r:id="rId4"/>
    <p:sldId id="335" r:id="rId5"/>
    <p:sldId id="345" r:id="rId6"/>
    <p:sldId id="342" r:id="rId7"/>
    <p:sldId id="360" r:id="rId8"/>
    <p:sldId id="361" r:id="rId9"/>
    <p:sldId id="362" r:id="rId10"/>
    <p:sldId id="363" r:id="rId11"/>
    <p:sldId id="364" r:id="rId12"/>
    <p:sldId id="334" r:id="rId13"/>
    <p:sldId id="372" r:id="rId14"/>
    <p:sldId id="369" r:id="rId15"/>
    <p:sldId id="352" r:id="rId16"/>
    <p:sldId id="330" r:id="rId17"/>
    <p:sldId id="373" r:id="rId18"/>
    <p:sldId id="340" r:id="rId19"/>
    <p:sldId id="359" r:id="rId20"/>
  </p:sldIdLst>
  <p:sldSz cx="9144000" cy="6858000" type="screen4x3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75B6E5"/>
    <a:srgbClr val="61C5C0"/>
    <a:srgbClr val="66CBBA"/>
    <a:srgbClr val="EB0356"/>
    <a:srgbClr val="FF0000"/>
    <a:srgbClr val="9BD3D9"/>
    <a:srgbClr val="75BDA7"/>
    <a:srgbClr val="FF66FF"/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091" autoAdjust="0"/>
    <p:restoredTop sz="94660"/>
  </p:normalViewPr>
  <p:slideViewPr>
    <p:cSldViewPr>
      <p:cViewPr varScale="1">
        <p:scale>
          <a:sx n="117" d="100"/>
          <a:sy n="117" d="100"/>
        </p:scale>
        <p:origin x="1112" y="1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2362" y="62"/>
      </p:cViewPr>
      <p:guideLst>
        <p:guide orient="horz" pos="3224"/>
        <p:guide pos="223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ikhi\OneDrive\Desktop\Milestones%20KMS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Sheet1!$C$23</c:f>
              <c:strCache>
                <c:ptCount val="1"/>
                <c:pt idx="0">
                  <c:v>Turnover(Million Rs)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xVal>
            <c:numRef>
              <c:f>Sheet1!$B$24:$B$43</c:f>
              <c:numCache>
                <c:formatCode>General</c:formatCode>
                <c:ptCount val="20"/>
                <c:pt idx="0">
                  <c:v>1968</c:v>
                </c:pt>
                <c:pt idx="1">
                  <c:v>1969</c:v>
                </c:pt>
                <c:pt idx="2">
                  <c:v>1970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1988</c:v>
                </c:pt>
                <c:pt idx="7">
                  <c:v>1993</c:v>
                </c:pt>
                <c:pt idx="8">
                  <c:v>2000</c:v>
                </c:pt>
                <c:pt idx="9">
                  <c:v>2008</c:v>
                </c:pt>
                <c:pt idx="10">
                  <c:v>2008</c:v>
                </c:pt>
                <c:pt idx="11">
                  <c:v>2009</c:v>
                </c:pt>
                <c:pt idx="12">
                  <c:v>2011</c:v>
                </c:pt>
                <c:pt idx="13">
                  <c:v>2012</c:v>
                </c:pt>
                <c:pt idx="14">
                  <c:v>2012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</c:numCache>
            </c:numRef>
          </c:xVal>
          <c:yVal>
            <c:numRef>
              <c:f>Sheet1!$C$24:$C$43</c:f>
              <c:numCache>
                <c:formatCode>_(* #,##0.00_);_(* \(#,##0.00\);_(* "-"??_);_(@_)</c:formatCode>
                <c:ptCount val="20"/>
                <c:pt idx="0">
                  <c:v>0.5</c:v>
                </c:pt>
                <c:pt idx="1">
                  <c:v>1.1000000000000001</c:v>
                </c:pt>
                <c:pt idx="2">
                  <c:v>1.5</c:v>
                </c:pt>
                <c:pt idx="3">
                  <c:v>6.5</c:v>
                </c:pt>
                <c:pt idx="4">
                  <c:v>10</c:v>
                </c:pt>
                <c:pt idx="5">
                  <c:v>12</c:v>
                </c:pt>
                <c:pt idx="6">
                  <c:v>25</c:v>
                </c:pt>
                <c:pt idx="7">
                  <c:v>42.5</c:v>
                </c:pt>
                <c:pt idx="8">
                  <c:v>55</c:v>
                </c:pt>
                <c:pt idx="9">
                  <c:v>80</c:v>
                </c:pt>
                <c:pt idx="10">
                  <c:v>80</c:v>
                </c:pt>
                <c:pt idx="11">
                  <c:v>80</c:v>
                </c:pt>
                <c:pt idx="12">
                  <c:v>140</c:v>
                </c:pt>
                <c:pt idx="13">
                  <c:v>160</c:v>
                </c:pt>
                <c:pt idx="14">
                  <c:v>160</c:v>
                </c:pt>
                <c:pt idx="15">
                  <c:v>280</c:v>
                </c:pt>
                <c:pt idx="16">
                  <c:v>750</c:v>
                </c:pt>
                <c:pt idx="17">
                  <c:v>980</c:v>
                </c:pt>
                <c:pt idx="18">
                  <c:v>1320</c:v>
                </c:pt>
                <c:pt idx="19">
                  <c:v>1560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AEC-054E-BCA0-E191227B92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0879240"/>
        <c:axId val="169156848"/>
      </c:scatterChart>
      <c:valAx>
        <c:axId val="2208792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156848"/>
        <c:crosses val="autoZero"/>
        <c:crossBetween val="midCat"/>
      </c:valAx>
      <c:valAx>
        <c:axId val="169156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87924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fif"/><Relationship Id="rId1" Type="http://schemas.openxmlformats.org/officeDocument/2006/relationships/image" Target="../media/image49.jfif"/><Relationship Id="rId6" Type="http://schemas.openxmlformats.org/officeDocument/2006/relationships/image" Target="../media/image54.jfif"/><Relationship Id="rId5" Type="http://schemas.openxmlformats.org/officeDocument/2006/relationships/image" Target="../media/image53.jfif"/><Relationship Id="rId4" Type="http://schemas.openxmlformats.org/officeDocument/2006/relationships/image" Target="../media/image52.jfif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jfif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2" Type="http://schemas.openxmlformats.org/officeDocument/2006/relationships/image" Target="../media/image59.jpeg"/><Relationship Id="rId1" Type="http://schemas.openxmlformats.org/officeDocument/2006/relationships/image" Target="../media/image58.jPEG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fif"/><Relationship Id="rId1" Type="http://schemas.openxmlformats.org/officeDocument/2006/relationships/image" Target="../media/image49.jfif"/><Relationship Id="rId6" Type="http://schemas.openxmlformats.org/officeDocument/2006/relationships/image" Target="../media/image54.jfif"/><Relationship Id="rId5" Type="http://schemas.openxmlformats.org/officeDocument/2006/relationships/image" Target="../media/image53.jfif"/><Relationship Id="rId4" Type="http://schemas.openxmlformats.org/officeDocument/2006/relationships/image" Target="../media/image52.jfif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jfif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2" Type="http://schemas.openxmlformats.org/officeDocument/2006/relationships/image" Target="../media/image59.jpeg"/><Relationship Id="rId1" Type="http://schemas.openxmlformats.org/officeDocument/2006/relationships/image" Target="../media/image58.jPEG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B45AE2-7024-4851-98CF-2CEB4FCD7F3C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90F09DAE-64F5-462C-AB8D-A6E185DD7991}">
      <dgm:prSet phldrT="[Text]" custT="1"/>
      <dgm:spPr>
        <a:solidFill>
          <a:srgbClr val="FF0000"/>
        </a:solidFill>
      </dgm:spPr>
      <dgm:t>
        <a:bodyPr/>
        <a:lstStyle/>
        <a:p>
          <a:r>
            <a:rPr lang="en-IN" sz="1000" dirty="0"/>
            <a:t>Hot Work Steel</a:t>
          </a:r>
        </a:p>
      </dgm:t>
    </dgm:pt>
    <dgm:pt modelId="{D3000B24-1941-482C-80DA-79B240184412}" type="parTrans" cxnId="{8E77FE4F-D6C5-4CE9-9E92-C082418E118E}">
      <dgm:prSet/>
      <dgm:spPr/>
      <dgm:t>
        <a:bodyPr/>
        <a:lstStyle/>
        <a:p>
          <a:endParaRPr lang="en-IN"/>
        </a:p>
      </dgm:t>
    </dgm:pt>
    <dgm:pt modelId="{8284223C-9FB0-4754-BC79-AB59EB4755E5}" type="sibTrans" cxnId="{8E77FE4F-D6C5-4CE9-9E92-C082418E118E}">
      <dgm:prSet/>
      <dgm:spPr/>
      <dgm:t>
        <a:bodyPr/>
        <a:lstStyle/>
        <a:p>
          <a:endParaRPr lang="en-IN"/>
        </a:p>
      </dgm:t>
    </dgm:pt>
    <dgm:pt modelId="{4F45994E-9857-4944-BA47-9F5FD82F2E4A}">
      <dgm:prSet phldrT="[Text]" custT="1"/>
      <dgm:spPr>
        <a:ln>
          <a:solidFill>
            <a:srgbClr val="FF0000"/>
          </a:solidFill>
        </a:ln>
      </dgm:spPr>
      <dgm:t>
        <a:bodyPr/>
        <a:lstStyle/>
        <a:p>
          <a:r>
            <a:rPr lang="en-IN" sz="1000" dirty="0"/>
            <a:t>H-11 &amp; H11M</a:t>
          </a:r>
        </a:p>
      </dgm:t>
    </dgm:pt>
    <dgm:pt modelId="{D7505BAC-EEE3-4A22-BC13-1FA3C546DF18}" type="parTrans" cxnId="{1ED2C057-BCFC-4E6E-B1CF-78F0AA18899F}">
      <dgm:prSet/>
      <dgm:spPr>
        <a:ln>
          <a:solidFill>
            <a:srgbClr val="FF0000"/>
          </a:solidFill>
        </a:ln>
      </dgm:spPr>
      <dgm:t>
        <a:bodyPr/>
        <a:lstStyle/>
        <a:p>
          <a:endParaRPr lang="en-IN"/>
        </a:p>
      </dgm:t>
    </dgm:pt>
    <dgm:pt modelId="{7856DBE7-7E11-4499-AA58-4793FB217A58}" type="sibTrans" cxnId="{1ED2C057-BCFC-4E6E-B1CF-78F0AA18899F}">
      <dgm:prSet/>
      <dgm:spPr/>
      <dgm:t>
        <a:bodyPr/>
        <a:lstStyle/>
        <a:p>
          <a:endParaRPr lang="en-IN"/>
        </a:p>
      </dgm:t>
    </dgm:pt>
    <dgm:pt modelId="{1EA1F84B-F257-400E-8AF7-FB17229BC043}">
      <dgm:prSet phldrT="[Text]" custT="1"/>
      <dgm:spPr>
        <a:ln>
          <a:solidFill>
            <a:srgbClr val="FF0000"/>
          </a:solidFill>
        </a:ln>
      </dgm:spPr>
      <dgm:t>
        <a:bodyPr/>
        <a:lstStyle/>
        <a:p>
          <a:r>
            <a:rPr lang="en-IN" sz="1000" dirty="0"/>
            <a:t>TGE-13</a:t>
          </a:r>
        </a:p>
      </dgm:t>
    </dgm:pt>
    <dgm:pt modelId="{9B701AA8-AA0F-4FC3-BD9A-CE120892A395}" type="parTrans" cxnId="{B1EACD86-78D1-4B98-9EFB-43329B047466}">
      <dgm:prSet/>
      <dgm:spPr>
        <a:ln>
          <a:solidFill>
            <a:srgbClr val="FF0000"/>
          </a:solidFill>
        </a:ln>
      </dgm:spPr>
      <dgm:t>
        <a:bodyPr/>
        <a:lstStyle/>
        <a:p>
          <a:endParaRPr lang="en-IN"/>
        </a:p>
      </dgm:t>
    </dgm:pt>
    <dgm:pt modelId="{A1B95B8D-8AAF-437C-8CE2-C3A377488DB6}" type="sibTrans" cxnId="{B1EACD86-78D1-4B98-9EFB-43329B047466}">
      <dgm:prSet/>
      <dgm:spPr/>
      <dgm:t>
        <a:bodyPr/>
        <a:lstStyle/>
        <a:p>
          <a:endParaRPr lang="en-IN"/>
        </a:p>
      </dgm:t>
    </dgm:pt>
    <dgm:pt modelId="{B52F21D8-34DC-4B9C-A88A-FEFF9DCC8350}">
      <dgm:prSet phldrT="[Text]" custT="1"/>
      <dgm:spPr>
        <a:ln>
          <a:solidFill>
            <a:srgbClr val="FF0000"/>
          </a:solidFill>
        </a:ln>
      </dgm:spPr>
      <dgm:t>
        <a:bodyPr/>
        <a:lstStyle/>
        <a:p>
          <a:r>
            <a:rPr lang="en-IN" sz="1000" dirty="0"/>
            <a:t>H-13 &amp; H13M</a:t>
          </a:r>
        </a:p>
      </dgm:t>
    </dgm:pt>
    <dgm:pt modelId="{305C2F5A-F40F-4139-B9B5-0F7E56C64F4A}" type="parTrans" cxnId="{6335B613-5940-48E5-9C9D-C13CEBF40802}">
      <dgm:prSet/>
      <dgm:spPr>
        <a:ln>
          <a:solidFill>
            <a:srgbClr val="FF0000"/>
          </a:solidFill>
        </a:ln>
      </dgm:spPr>
      <dgm:t>
        <a:bodyPr/>
        <a:lstStyle/>
        <a:p>
          <a:endParaRPr lang="en-IN"/>
        </a:p>
      </dgm:t>
    </dgm:pt>
    <dgm:pt modelId="{E26E47A5-C733-4F0D-B014-AEE696DE980F}" type="sibTrans" cxnId="{6335B613-5940-48E5-9C9D-C13CEBF40802}">
      <dgm:prSet/>
      <dgm:spPr/>
      <dgm:t>
        <a:bodyPr/>
        <a:lstStyle/>
        <a:p>
          <a:endParaRPr lang="en-IN"/>
        </a:p>
      </dgm:t>
    </dgm:pt>
    <dgm:pt modelId="{93B1AE12-D31E-4CE5-9E0A-2361A7A5C36B}">
      <dgm:prSet phldrT="[Text]" custT="1"/>
      <dgm:spPr>
        <a:ln>
          <a:solidFill>
            <a:srgbClr val="FF0000"/>
          </a:solidFill>
        </a:ln>
      </dgm:spPr>
      <dgm:t>
        <a:bodyPr/>
        <a:lstStyle/>
        <a:p>
          <a:r>
            <a:rPr lang="en-IN" sz="1000" dirty="0"/>
            <a:t>TGE-23</a:t>
          </a:r>
        </a:p>
      </dgm:t>
    </dgm:pt>
    <dgm:pt modelId="{CC791C2E-5F5B-4152-8988-18AF6AB12257}" type="parTrans" cxnId="{3010DAD3-6364-4FB9-B45C-D357B72B5DE1}">
      <dgm:prSet/>
      <dgm:spPr>
        <a:ln>
          <a:solidFill>
            <a:srgbClr val="FF0000"/>
          </a:solidFill>
        </a:ln>
      </dgm:spPr>
      <dgm:t>
        <a:bodyPr/>
        <a:lstStyle/>
        <a:p>
          <a:endParaRPr lang="en-IN"/>
        </a:p>
      </dgm:t>
    </dgm:pt>
    <dgm:pt modelId="{1E54C4AA-5650-4684-8564-10EF8F43916A}" type="sibTrans" cxnId="{3010DAD3-6364-4FB9-B45C-D357B72B5DE1}">
      <dgm:prSet/>
      <dgm:spPr/>
      <dgm:t>
        <a:bodyPr/>
        <a:lstStyle/>
        <a:p>
          <a:endParaRPr lang="en-IN"/>
        </a:p>
      </dgm:t>
    </dgm:pt>
    <dgm:pt modelId="{F7F1301D-3DA2-44D5-B4C8-BF86E81974A4}">
      <dgm:prSet phldrT="[Text]" custT="1"/>
      <dgm:spPr>
        <a:ln>
          <a:solidFill>
            <a:srgbClr val="FF0000"/>
          </a:solidFill>
        </a:ln>
      </dgm:spPr>
      <dgm:t>
        <a:bodyPr/>
        <a:lstStyle/>
        <a:p>
          <a:r>
            <a:rPr lang="en-IN" sz="1000" dirty="0"/>
            <a:t>TGGP-13</a:t>
          </a:r>
        </a:p>
      </dgm:t>
    </dgm:pt>
    <dgm:pt modelId="{94E7400A-FE52-46D0-98A1-C318976D6801}" type="parTrans" cxnId="{BF83F591-7597-4C1E-94AC-773E8E09A6B1}">
      <dgm:prSet/>
      <dgm:spPr>
        <a:ln>
          <a:solidFill>
            <a:srgbClr val="FF0000"/>
          </a:solidFill>
        </a:ln>
      </dgm:spPr>
      <dgm:t>
        <a:bodyPr/>
        <a:lstStyle/>
        <a:p>
          <a:endParaRPr lang="en-IN"/>
        </a:p>
      </dgm:t>
    </dgm:pt>
    <dgm:pt modelId="{D3A76B55-20EF-4129-9A4A-50286C60A837}" type="sibTrans" cxnId="{BF83F591-7597-4C1E-94AC-773E8E09A6B1}">
      <dgm:prSet/>
      <dgm:spPr/>
      <dgm:t>
        <a:bodyPr/>
        <a:lstStyle/>
        <a:p>
          <a:endParaRPr lang="en-IN"/>
        </a:p>
      </dgm:t>
    </dgm:pt>
    <dgm:pt modelId="{C59245E6-0D37-4116-8445-797B2DDFF141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IN" sz="1000" dirty="0"/>
            <a:t>Cold Work Steel</a:t>
          </a:r>
        </a:p>
      </dgm:t>
    </dgm:pt>
    <dgm:pt modelId="{4CF22C2E-6D7C-421D-8A15-616CB331733F}" type="parTrans" cxnId="{1C2E4D21-CD93-4181-9389-DCD15B44E2CD}">
      <dgm:prSet/>
      <dgm:spPr/>
      <dgm:t>
        <a:bodyPr/>
        <a:lstStyle/>
        <a:p>
          <a:endParaRPr lang="en-IN"/>
        </a:p>
      </dgm:t>
    </dgm:pt>
    <dgm:pt modelId="{CBCB6F64-ECD9-4BE3-BCDE-37B1F2B8A789}" type="sibTrans" cxnId="{1C2E4D21-CD93-4181-9389-DCD15B44E2CD}">
      <dgm:prSet/>
      <dgm:spPr/>
      <dgm:t>
        <a:bodyPr/>
        <a:lstStyle/>
        <a:p>
          <a:endParaRPr lang="en-IN"/>
        </a:p>
      </dgm:t>
    </dgm:pt>
    <dgm:pt modelId="{B05C3E75-94DB-4D47-8A86-0CDAC23489E9}">
      <dgm:prSet phldrT="[Text]" custT="1"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en-IN" sz="1000" dirty="0"/>
            <a:t>D-2</a:t>
          </a:r>
        </a:p>
      </dgm:t>
    </dgm:pt>
    <dgm:pt modelId="{7977388D-5B72-48EF-926B-42B8C0966D9D}" type="parTrans" cxnId="{4945003B-C274-4BA6-B90F-E52B62C95999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n-IN"/>
        </a:p>
      </dgm:t>
    </dgm:pt>
    <dgm:pt modelId="{EF44754A-DE37-47F0-9163-14354047EEBA}" type="sibTrans" cxnId="{4945003B-C274-4BA6-B90F-E52B62C95999}">
      <dgm:prSet/>
      <dgm:spPr/>
      <dgm:t>
        <a:bodyPr/>
        <a:lstStyle/>
        <a:p>
          <a:endParaRPr lang="en-IN"/>
        </a:p>
      </dgm:t>
    </dgm:pt>
    <dgm:pt modelId="{24630CA3-9A70-43F9-BCF9-1DFCB46A19CE}">
      <dgm:prSet phldrT="[Text]" custT="1"/>
      <dgm:spPr>
        <a:solidFill>
          <a:srgbClr val="F7931F"/>
        </a:solidFill>
      </dgm:spPr>
      <dgm:t>
        <a:bodyPr/>
        <a:lstStyle/>
        <a:p>
          <a:r>
            <a:rPr lang="en-IN" sz="1000" dirty="0"/>
            <a:t>Plastic Mould</a:t>
          </a:r>
        </a:p>
      </dgm:t>
    </dgm:pt>
    <dgm:pt modelId="{B587D3B1-945A-4FD2-864E-DF329A6D4B15}" type="parTrans" cxnId="{7833B452-89D0-4F2B-8653-28EE5CB541FE}">
      <dgm:prSet/>
      <dgm:spPr/>
      <dgm:t>
        <a:bodyPr/>
        <a:lstStyle/>
        <a:p>
          <a:endParaRPr lang="en-IN"/>
        </a:p>
      </dgm:t>
    </dgm:pt>
    <dgm:pt modelId="{0D459598-71BC-4123-90AF-A1D3564EFFFA}" type="sibTrans" cxnId="{7833B452-89D0-4F2B-8653-28EE5CB541FE}">
      <dgm:prSet/>
      <dgm:spPr/>
      <dgm:t>
        <a:bodyPr/>
        <a:lstStyle/>
        <a:p>
          <a:endParaRPr lang="en-IN"/>
        </a:p>
      </dgm:t>
    </dgm:pt>
    <dgm:pt modelId="{F459DFFB-183A-4FB6-8A44-158B411EA4EC}">
      <dgm:prSet phldrT="[Text]" custT="1"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en-IN" sz="1000"/>
            <a:t>D-3</a:t>
          </a:r>
          <a:endParaRPr lang="en-IN" sz="1000" dirty="0"/>
        </a:p>
      </dgm:t>
    </dgm:pt>
    <dgm:pt modelId="{FC75E0D5-E0B7-4D3E-AC1A-CB501FD71AF7}" type="parTrans" cxnId="{5B552AB4-2339-490A-8576-5157EB483821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n-IN"/>
        </a:p>
      </dgm:t>
    </dgm:pt>
    <dgm:pt modelId="{0C8862CA-88B6-4B28-8019-41B6C7E76C49}" type="sibTrans" cxnId="{5B552AB4-2339-490A-8576-5157EB483821}">
      <dgm:prSet/>
      <dgm:spPr/>
      <dgm:t>
        <a:bodyPr/>
        <a:lstStyle/>
        <a:p>
          <a:endParaRPr lang="en-IN"/>
        </a:p>
      </dgm:t>
    </dgm:pt>
    <dgm:pt modelId="{DC1A53AF-6CAD-4A1E-B11A-63E9FD3E4EB6}">
      <dgm:prSet phldrT="[Text]" custT="1"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en-IN" sz="1000" dirty="0"/>
            <a:t>DC-53</a:t>
          </a:r>
        </a:p>
      </dgm:t>
    </dgm:pt>
    <dgm:pt modelId="{974B3B16-668F-48B9-918B-893230F88A46}" type="parTrans" cxnId="{2B2F9C66-2EE1-4E3B-BB61-8375E8E5E2D0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n-IN"/>
        </a:p>
      </dgm:t>
    </dgm:pt>
    <dgm:pt modelId="{F2E9C028-7DF2-4A76-B908-E2D1F5F0EED6}" type="sibTrans" cxnId="{2B2F9C66-2EE1-4E3B-BB61-8375E8E5E2D0}">
      <dgm:prSet/>
      <dgm:spPr/>
      <dgm:t>
        <a:bodyPr/>
        <a:lstStyle/>
        <a:p>
          <a:endParaRPr lang="en-IN"/>
        </a:p>
      </dgm:t>
    </dgm:pt>
    <dgm:pt modelId="{6B116941-CB36-4087-9AF0-00AA8B581D4B}">
      <dgm:prSet phldrT="[Text]" custT="1"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en-IN" sz="1000" dirty="0"/>
            <a:t>S-7</a:t>
          </a:r>
        </a:p>
      </dgm:t>
    </dgm:pt>
    <dgm:pt modelId="{945469DB-68D7-446E-A0D0-29DC21B30D71}" type="parTrans" cxnId="{01AEB133-B317-48B5-8BCF-CB893598FA4E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n-IN"/>
        </a:p>
      </dgm:t>
    </dgm:pt>
    <dgm:pt modelId="{08A8B434-6128-42A0-AF38-1E983F74835C}" type="sibTrans" cxnId="{01AEB133-B317-48B5-8BCF-CB893598FA4E}">
      <dgm:prSet/>
      <dgm:spPr/>
      <dgm:t>
        <a:bodyPr/>
        <a:lstStyle/>
        <a:p>
          <a:endParaRPr lang="en-IN"/>
        </a:p>
      </dgm:t>
    </dgm:pt>
    <dgm:pt modelId="{E3AD77B2-428E-4E00-B1F8-26DF363AFF64}">
      <dgm:prSet phldrT="[Text]" custT="1"/>
      <dgm:spPr>
        <a:ln>
          <a:solidFill>
            <a:srgbClr val="F7931F"/>
          </a:solidFill>
        </a:ln>
      </dgm:spPr>
      <dgm:t>
        <a:bodyPr/>
        <a:lstStyle/>
        <a:p>
          <a:r>
            <a:rPr lang="en-IN" sz="1000" dirty="0"/>
            <a:t>1.2738</a:t>
          </a:r>
        </a:p>
      </dgm:t>
    </dgm:pt>
    <dgm:pt modelId="{6E50D44C-FAC0-499A-874E-5767A01FA8C2}" type="parTrans" cxnId="{2C19951D-E458-4D0A-9A40-9699BC6B2F41}">
      <dgm:prSet/>
      <dgm:spPr>
        <a:ln>
          <a:solidFill>
            <a:srgbClr val="F7931F"/>
          </a:solidFill>
        </a:ln>
      </dgm:spPr>
      <dgm:t>
        <a:bodyPr/>
        <a:lstStyle/>
        <a:p>
          <a:endParaRPr lang="en-IN"/>
        </a:p>
      </dgm:t>
    </dgm:pt>
    <dgm:pt modelId="{4C679B1E-B349-43FB-A3E9-15A20F461D60}" type="sibTrans" cxnId="{2C19951D-E458-4D0A-9A40-9699BC6B2F41}">
      <dgm:prSet/>
      <dgm:spPr/>
      <dgm:t>
        <a:bodyPr/>
        <a:lstStyle/>
        <a:p>
          <a:endParaRPr lang="en-IN"/>
        </a:p>
      </dgm:t>
    </dgm:pt>
    <dgm:pt modelId="{E16D6CFC-09E8-4455-AEF7-64CF42CA80B2}">
      <dgm:prSet phldrT="[Text]" custT="1"/>
      <dgm:spPr>
        <a:ln>
          <a:solidFill>
            <a:srgbClr val="F7931F"/>
          </a:solidFill>
        </a:ln>
      </dgm:spPr>
      <dgm:t>
        <a:bodyPr/>
        <a:lstStyle/>
        <a:p>
          <a:r>
            <a:rPr lang="en-IN" sz="1000" dirty="0"/>
            <a:t>1.2311</a:t>
          </a:r>
        </a:p>
      </dgm:t>
    </dgm:pt>
    <dgm:pt modelId="{9EFA7AE3-D365-41B6-8F68-EC026052F67E}" type="parTrans" cxnId="{5BEF152A-0376-4C5C-95F5-9D1DBED16B1F}">
      <dgm:prSet/>
      <dgm:spPr>
        <a:ln>
          <a:solidFill>
            <a:srgbClr val="F7931F"/>
          </a:solidFill>
        </a:ln>
      </dgm:spPr>
      <dgm:t>
        <a:bodyPr/>
        <a:lstStyle/>
        <a:p>
          <a:endParaRPr lang="en-IN"/>
        </a:p>
      </dgm:t>
    </dgm:pt>
    <dgm:pt modelId="{C8BABFF9-7374-4986-B4DA-61F5322142A0}" type="sibTrans" cxnId="{5BEF152A-0376-4C5C-95F5-9D1DBED16B1F}">
      <dgm:prSet/>
      <dgm:spPr/>
      <dgm:t>
        <a:bodyPr/>
        <a:lstStyle/>
        <a:p>
          <a:endParaRPr lang="en-IN"/>
        </a:p>
      </dgm:t>
    </dgm:pt>
    <dgm:pt modelId="{9F3F44E8-F84B-411D-B1DA-599C17ED1910}">
      <dgm:prSet phldrT="[Text]" custT="1"/>
      <dgm:spPr>
        <a:ln>
          <a:solidFill>
            <a:srgbClr val="FF0000"/>
          </a:solidFill>
        </a:ln>
      </dgm:spPr>
      <dgm:t>
        <a:bodyPr/>
        <a:lstStyle/>
        <a:p>
          <a:r>
            <a:rPr lang="en-IN" sz="1000" dirty="0"/>
            <a:t>1.2714</a:t>
          </a:r>
        </a:p>
      </dgm:t>
    </dgm:pt>
    <dgm:pt modelId="{3CAA8FB6-D3FA-430D-8EFC-4F2AC33F862B}" type="parTrans" cxnId="{72740BB8-ED3C-4A37-9C73-012A19D70B75}">
      <dgm:prSet/>
      <dgm:spPr>
        <a:ln>
          <a:solidFill>
            <a:srgbClr val="FF0000"/>
          </a:solidFill>
        </a:ln>
      </dgm:spPr>
      <dgm:t>
        <a:bodyPr/>
        <a:lstStyle/>
        <a:p>
          <a:endParaRPr lang="en-IN"/>
        </a:p>
      </dgm:t>
    </dgm:pt>
    <dgm:pt modelId="{46B278DA-E5BA-4EC6-B481-A4B662B49E84}" type="sibTrans" cxnId="{72740BB8-ED3C-4A37-9C73-012A19D70B75}">
      <dgm:prSet/>
      <dgm:spPr/>
      <dgm:t>
        <a:bodyPr/>
        <a:lstStyle/>
        <a:p>
          <a:endParaRPr lang="en-IN"/>
        </a:p>
      </dgm:t>
    </dgm:pt>
    <dgm:pt modelId="{30F46C8E-06F4-4F4A-BA4F-0A8B20FB1123}">
      <dgm:prSet phldrT="[Text]" custT="1"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en-IN" sz="1000" dirty="0"/>
            <a:t>1.2510</a:t>
          </a:r>
        </a:p>
      </dgm:t>
    </dgm:pt>
    <dgm:pt modelId="{AA47A3B0-F83A-4EA3-8C38-A111BB64EDCB}" type="parTrans" cxnId="{CD7CE228-049D-44B9-9A7E-4D2DE7ED5B2F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n-IN"/>
        </a:p>
      </dgm:t>
    </dgm:pt>
    <dgm:pt modelId="{C819B959-513D-460F-BFF0-7B0463DC145D}" type="sibTrans" cxnId="{CD7CE228-049D-44B9-9A7E-4D2DE7ED5B2F}">
      <dgm:prSet/>
      <dgm:spPr/>
      <dgm:t>
        <a:bodyPr/>
        <a:lstStyle/>
        <a:p>
          <a:endParaRPr lang="en-IN"/>
        </a:p>
      </dgm:t>
    </dgm:pt>
    <dgm:pt modelId="{6D61D93E-999C-4483-A76A-59ECC2CF7A87}">
      <dgm:prSet phldrT="[Text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IN" sz="1000" dirty="0"/>
            <a:t>Others</a:t>
          </a:r>
        </a:p>
      </dgm:t>
    </dgm:pt>
    <dgm:pt modelId="{7606C0F5-0AA0-4BB3-9649-15152B84BA36}" type="parTrans" cxnId="{294D0755-1362-43C8-B656-2DA346FBE469}">
      <dgm:prSet/>
      <dgm:spPr/>
      <dgm:t>
        <a:bodyPr/>
        <a:lstStyle/>
        <a:p>
          <a:endParaRPr lang="en-IN"/>
        </a:p>
      </dgm:t>
    </dgm:pt>
    <dgm:pt modelId="{3B756BC6-6776-4103-A522-F750E18874AF}" type="sibTrans" cxnId="{294D0755-1362-43C8-B656-2DA346FBE469}">
      <dgm:prSet/>
      <dgm:spPr/>
      <dgm:t>
        <a:bodyPr/>
        <a:lstStyle/>
        <a:p>
          <a:endParaRPr lang="en-IN"/>
        </a:p>
      </dgm:t>
    </dgm:pt>
    <dgm:pt modelId="{C55C1037-1C8D-4EDA-BAEA-6CBD3BD7638C}">
      <dgm:prSet phldrT="[Text]" custT="1"/>
      <dgm:spPr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GB" sz="1000" dirty="0"/>
            <a:t>HSS &amp; Carbide Cutting Tools</a:t>
          </a:r>
          <a:endParaRPr lang="en-IN" sz="1000" dirty="0"/>
        </a:p>
      </dgm:t>
    </dgm:pt>
    <dgm:pt modelId="{1A6144B3-082A-454A-B66E-CEE445E34FB7}" type="parTrans" cxnId="{9E8C5746-E087-4E63-8AD6-EB20F5D3F152}">
      <dgm:prSet/>
      <dgm:spPr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endParaRPr lang="en-IN"/>
        </a:p>
      </dgm:t>
    </dgm:pt>
    <dgm:pt modelId="{C4915520-0AF5-4931-8CC0-C32FC1524DAF}" type="sibTrans" cxnId="{9E8C5746-E087-4E63-8AD6-EB20F5D3F152}">
      <dgm:prSet/>
      <dgm:spPr/>
      <dgm:t>
        <a:bodyPr/>
        <a:lstStyle/>
        <a:p>
          <a:endParaRPr lang="en-IN"/>
        </a:p>
      </dgm:t>
    </dgm:pt>
    <dgm:pt modelId="{2F5387CC-9192-4264-9B36-68B0794FB0B4}">
      <dgm:prSet phldrT="[Text]" custT="1"/>
      <dgm:spPr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GB" sz="1000" dirty="0"/>
            <a:t>EC Cu</a:t>
          </a:r>
        </a:p>
      </dgm:t>
    </dgm:pt>
    <dgm:pt modelId="{429DFF5F-EC1C-4ED5-83B4-B7B1966C81C4}" type="parTrans" cxnId="{B7F82CB7-5B74-46E8-A1A8-E99AF4C85EA4}">
      <dgm:prSet/>
      <dgm:spPr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endParaRPr lang="en-IN"/>
        </a:p>
      </dgm:t>
    </dgm:pt>
    <dgm:pt modelId="{62D2FAD9-A775-42CD-8F6B-77CED52CC65F}" type="sibTrans" cxnId="{B7F82CB7-5B74-46E8-A1A8-E99AF4C85EA4}">
      <dgm:prSet/>
      <dgm:spPr/>
      <dgm:t>
        <a:bodyPr/>
        <a:lstStyle/>
        <a:p>
          <a:endParaRPr lang="en-IN"/>
        </a:p>
      </dgm:t>
    </dgm:pt>
    <dgm:pt modelId="{60CAD800-DA7A-4D7B-886A-C3506C2F73DF}">
      <dgm:prSet phldrT="[Text]" custT="1"/>
      <dgm:spPr>
        <a:ln>
          <a:solidFill>
            <a:srgbClr val="F7931F"/>
          </a:solidFill>
        </a:ln>
      </dgm:spPr>
      <dgm:t>
        <a:bodyPr/>
        <a:lstStyle/>
        <a:p>
          <a:r>
            <a:rPr lang="en-IN" sz="1000" dirty="0"/>
            <a:t>1.2316</a:t>
          </a:r>
        </a:p>
      </dgm:t>
    </dgm:pt>
    <dgm:pt modelId="{AF589107-A5D3-440F-9042-9A1AA74DA7B6}" type="parTrans" cxnId="{92003557-7A65-4206-8FD8-66E2ABAE2FC0}">
      <dgm:prSet/>
      <dgm:spPr>
        <a:ln>
          <a:solidFill>
            <a:srgbClr val="F7931F"/>
          </a:solidFill>
        </a:ln>
      </dgm:spPr>
      <dgm:t>
        <a:bodyPr/>
        <a:lstStyle/>
        <a:p>
          <a:endParaRPr lang="en-IN"/>
        </a:p>
      </dgm:t>
    </dgm:pt>
    <dgm:pt modelId="{6B0E9E9C-88B2-4A6B-8D71-0511F9228EDA}" type="sibTrans" cxnId="{92003557-7A65-4206-8FD8-66E2ABAE2FC0}">
      <dgm:prSet/>
      <dgm:spPr/>
      <dgm:t>
        <a:bodyPr/>
        <a:lstStyle/>
        <a:p>
          <a:endParaRPr lang="en-IN"/>
        </a:p>
      </dgm:t>
    </dgm:pt>
    <dgm:pt modelId="{49BB1666-FBAB-46CB-BB63-F1989BECBAA7}">
      <dgm:prSet phldrT="[Text]" custT="1"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en-IN" sz="1000" dirty="0"/>
            <a:t>O-1</a:t>
          </a:r>
        </a:p>
      </dgm:t>
    </dgm:pt>
    <dgm:pt modelId="{C7C1C135-6FBC-4A11-ADE5-9B12C77F4BC8}" type="parTrans" cxnId="{A12C80CB-7C42-45FA-85EF-8C357AF095E5}">
      <dgm:prSet/>
      <dgm:spPr>
        <a:ln>
          <a:solidFill>
            <a:schemeClr val="accent6">
              <a:lumMod val="40000"/>
              <a:lumOff val="60000"/>
            </a:schemeClr>
          </a:solidFill>
        </a:ln>
      </dgm:spPr>
      <dgm:t>
        <a:bodyPr/>
        <a:lstStyle/>
        <a:p>
          <a:endParaRPr lang="en-IN"/>
        </a:p>
      </dgm:t>
    </dgm:pt>
    <dgm:pt modelId="{F66EF5A4-4C5E-4D2C-9127-62A72E121F0A}" type="sibTrans" cxnId="{A12C80CB-7C42-45FA-85EF-8C357AF095E5}">
      <dgm:prSet/>
      <dgm:spPr/>
      <dgm:t>
        <a:bodyPr/>
        <a:lstStyle/>
        <a:p>
          <a:endParaRPr lang="en-IN"/>
        </a:p>
      </dgm:t>
    </dgm:pt>
    <dgm:pt modelId="{999493FF-4AF7-4C6F-9592-A6DAEDD048F6}">
      <dgm:prSet phldrT="[Text]" custT="1"/>
      <dgm:spPr>
        <a:solidFill>
          <a:srgbClr val="92D050"/>
        </a:solidFill>
      </dgm:spPr>
      <dgm:t>
        <a:bodyPr/>
        <a:lstStyle/>
        <a:p>
          <a:r>
            <a:rPr lang="en-IN" sz="1000" dirty="0"/>
            <a:t>High Speed Steel</a:t>
          </a:r>
        </a:p>
      </dgm:t>
    </dgm:pt>
    <dgm:pt modelId="{2B426013-CD5F-43F8-83D2-DC1EE4158924}" type="parTrans" cxnId="{D7CACF8A-130B-41E2-95CB-4C12811FF6B2}">
      <dgm:prSet/>
      <dgm:spPr/>
      <dgm:t>
        <a:bodyPr/>
        <a:lstStyle/>
        <a:p>
          <a:endParaRPr lang="en-IN"/>
        </a:p>
      </dgm:t>
    </dgm:pt>
    <dgm:pt modelId="{CAE430F3-60EB-4A94-8F79-D34A54D72D5D}" type="sibTrans" cxnId="{D7CACF8A-130B-41E2-95CB-4C12811FF6B2}">
      <dgm:prSet/>
      <dgm:spPr/>
      <dgm:t>
        <a:bodyPr/>
        <a:lstStyle/>
        <a:p>
          <a:endParaRPr lang="en-IN"/>
        </a:p>
      </dgm:t>
    </dgm:pt>
    <dgm:pt modelId="{A1B886FD-F55E-4759-AC39-B1EF654078E9}">
      <dgm:prSet phldrT="[Text]"/>
      <dgm:spPr>
        <a:ln>
          <a:solidFill>
            <a:srgbClr val="92D050"/>
          </a:solidFill>
        </a:ln>
      </dgm:spPr>
      <dgm:t>
        <a:bodyPr/>
        <a:lstStyle/>
        <a:p>
          <a:r>
            <a:rPr lang="en-IN" dirty="0"/>
            <a:t>M-2</a:t>
          </a:r>
        </a:p>
      </dgm:t>
    </dgm:pt>
    <dgm:pt modelId="{BD4E172B-C3A4-4A63-81F8-F986793B6EFF}" type="parTrans" cxnId="{3574B978-35C7-4A62-993D-33A81B586CC1}">
      <dgm:prSet/>
      <dgm:spPr>
        <a:ln>
          <a:solidFill>
            <a:srgbClr val="92D050"/>
          </a:solidFill>
        </a:ln>
      </dgm:spPr>
      <dgm:t>
        <a:bodyPr/>
        <a:lstStyle/>
        <a:p>
          <a:endParaRPr lang="en-IN"/>
        </a:p>
      </dgm:t>
    </dgm:pt>
    <dgm:pt modelId="{5B113185-AC92-4641-92E0-D08C08865494}" type="sibTrans" cxnId="{3574B978-35C7-4A62-993D-33A81B586CC1}">
      <dgm:prSet/>
      <dgm:spPr/>
      <dgm:t>
        <a:bodyPr/>
        <a:lstStyle/>
        <a:p>
          <a:endParaRPr lang="en-IN"/>
        </a:p>
      </dgm:t>
    </dgm:pt>
    <dgm:pt modelId="{63D206D0-2F77-428B-8AE9-0B75252296AA}">
      <dgm:prSet phldrT="[Text]"/>
      <dgm:spPr>
        <a:ln>
          <a:solidFill>
            <a:srgbClr val="92D050"/>
          </a:solidFill>
        </a:ln>
      </dgm:spPr>
      <dgm:t>
        <a:bodyPr/>
        <a:lstStyle/>
        <a:p>
          <a:r>
            <a:rPr lang="en-IN" dirty="0"/>
            <a:t>TGM-2A</a:t>
          </a:r>
        </a:p>
      </dgm:t>
    </dgm:pt>
    <dgm:pt modelId="{49AFABDC-B110-40A5-82FB-0ADA6A40D12C}" type="parTrans" cxnId="{1343406F-4EF7-4410-AB57-B94DD4859584}">
      <dgm:prSet/>
      <dgm:spPr>
        <a:ln>
          <a:solidFill>
            <a:srgbClr val="92D050"/>
          </a:solidFill>
        </a:ln>
      </dgm:spPr>
      <dgm:t>
        <a:bodyPr/>
        <a:lstStyle/>
        <a:p>
          <a:endParaRPr lang="en-IN"/>
        </a:p>
      </dgm:t>
    </dgm:pt>
    <dgm:pt modelId="{D3833D16-246D-4A30-9549-D182700404CC}" type="sibTrans" cxnId="{1343406F-4EF7-4410-AB57-B94DD4859584}">
      <dgm:prSet/>
      <dgm:spPr/>
      <dgm:t>
        <a:bodyPr/>
        <a:lstStyle/>
        <a:p>
          <a:endParaRPr lang="en-IN"/>
        </a:p>
      </dgm:t>
    </dgm:pt>
    <dgm:pt modelId="{6EC5F7FC-A748-4CE3-9790-259FC5EE6D21}">
      <dgm:prSet phldrT="[Text]"/>
      <dgm:spPr>
        <a:ln>
          <a:solidFill>
            <a:srgbClr val="92D050"/>
          </a:solidFill>
        </a:ln>
      </dgm:spPr>
      <dgm:t>
        <a:bodyPr/>
        <a:lstStyle/>
        <a:p>
          <a:r>
            <a:rPr lang="en-IN" dirty="0"/>
            <a:t>TGM-2B</a:t>
          </a:r>
        </a:p>
      </dgm:t>
    </dgm:pt>
    <dgm:pt modelId="{3A5EEAFF-039E-4BD1-B493-FC79A06FFFEA}" type="parTrans" cxnId="{A5E4193B-FB61-4BDB-BA30-43B844ACE958}">
      <dgm:prSet/>
      <dgm:spPr>
        <a:ln>
          <a:solidFill>
            <a:srgbClr val="92D050"/>
          </a:solidFill>
        </a:ln>
      </dgm:spPr>
      <dgm:t>
        <a:bodyPr/>
        <a:lstStyle/>
        <a:p>
          <a:endParaRPr lang="en-IN"/>
        </a:p>
      </dgm:t>
    </dgm:pt>
    <dgm:pt modelId="{EF1FE630-232C-4F21-8D22-BBD7F2520D9D}" type="sibTrans" cxnId="{A5E4193B-FB61-4BDB-BA30-43B844ACE958}">
      <dgm:prSet/>
      <dgm:spPr/>
      <dgm:t>
        <a:bodyPr/>
        <a:lstStyle/>
        <a:p>
          <a:endParaRPr lang="en-IN"/>
        </a:p>
      </dgm:t>
    </dgm:pt>
    <dgm:pt modelId="{9961B600-B302-4437-960D-004D66631D98}">
      <dgm:prSet phldrT="[Text]"/>
      <dgm:spPr>
        <a:ln>
          <a:solidFill>
            <a:srgbClr val="92D050"/>
          </a:solidFill>
        </a:ln>
      </dgm:spPr>
      <dgm:t>
        <a:bodyPr/>
        <a:lstStyle/>
        <a:p>
          <a:r>
            <a:rPr lang="en-IN" dirty="0"/>
            <a:t>M-35</a:t>
          </a:r>
        </a:p>
      </dgm:t>
    </dgm:pt>
    <dgm:pt modelId="{16781677-CE30-4EF3-8F68-4AEA8F077C69}" type="parTrans" cxnId="{3AE65435-1628-44B0-A52C-439AABC77CCC}">
      <dgm:prSet/>
      <dgm:spPr>
        <a:ln>
          <a:solidFill>
            <a:srgbClr val="92D050"/>
          </a:solidFill>
        </a:ln>
      </dgm:spPr>
      <dgm:t>
        <a:bodyPr/>
        <a:lstStyle/>
        <a:p>
          <a:endParaRPr lang="en-IN"/>
        </a:p>
      </dgm:t>
    </dgm:pt>
    <dgm:pt modelId="{BDB7E12F-31E6-4BE0-9CF2-70C5FC12F42D}" type="sibTrans" cxnId="{3AE65435-1628-44B0-A52C-439AABC77CCC}">
      <dgm:prSet/>
      <dgm:spPr/>
      <dgm:t>
        <a:bodyPr/>
        <a:lstStyle/>
        <a:p>
          <a:endParaRPr lang="en-IN"/>
        </a:p>
      </dgm:t>
    </dgm:pt>
    <dgm:pt modelId="{C02CC4AE-F055-4038-94D7-9FCE67B7EC7B}">
      <dgm:prSet phldrT="[Text]"/>
      <dgm:spPr>
        <a:ln>
          <a:solidFill>
            <a:srgbClr val="92D050"/>
          </a:solidFill>
        </a:ln>
      </dgm:spPr>
      <dgm:t>
        <a:bodyPr/>
        <a:lstStyle/>
        <a:p>
          <a:r>
            <a:rPr lang="en-IN" dirty="0"/>
            <a:t>M-35A</a:t>
          </a:r>
        </a:p>
      </dgm:t>
    </dgm:pt>
    <dgm:pt modelId="{95E8D63C-EC18-47FE-8E30-5DB0C696D92B}" type="parTrans" cxnId="{E9ADCAB3-D9B7-4F73-9E86-605B631491E9}">
      <dgm:prSet/>
      <dgm:spPr>
        <a:ln>
          <a:solidFill>
            <a:srgbClr val="92D050"/>
          </a:solidFill>
        </a:ln>
      </dgm:spPr>
      <dgm:t>
        <a:bodyPr/>
        <a:lstStyle/>
        <a:p>
          <a:endParaRPr lang="en-IN"/>
        </a:p>
      </dgm:t>
    </dgm:pt>
    <dgm:pt modelId="{3403A1BF-E97B-47C9-99B5-0EA15B9E1263}" type="sibTrans" cxnId="{E9ADCAB3-D9B7-4F73-9E86-605B631491E9}">
      <dgm:prSet/>
      <dgm:spPr/>
      <dgm:t>
        <a:bodyPr/>
        <a:lstStyle/>
        <a:p>
          <a:endParaRPr lang="en-IN"/>
        </a:p>
      </dgm:t>
    </dgm:pt>
    <dgm:pt modelId="{E689FA3F-BE50-4B89-96E6-ACF0221BC689}">
      <dgm:prSet phldrT="[Text]"/>
      <dgm:spPr>
        <a:ln>
          <a:solidFill>
            <a:srgbClr val="92D050"/>
          </a:solidFill>
        </a:ln>
      </dgm:spPr>
      <dgm:t>
        <a:bodyPr/>
        <a:lstStyle/>
        <a:p>
          <a:r>
            <a:rPr lang="en-IN" dirty="0"/>
            <a:t>M42</a:t>
          </a:r>
        </a:p>
      </dgm:t>
    </dgm:pt>
    <dgm:pt modelId="{AD902F3A-4851-4E31-887B-1CE838106D4E}" type="parTrans" cxnId="{21762B9F-9191-4B08-B87A-8EFDA7AD8408}">
      <dgm:prSet/>
      <dgm:spPr>
        <a:ln>
          <a:solidFill>
            <a:srgbClr val="92D050"/>
          </a:solidFill>
        </a:ln>
      </dgm:spPr>
      <dgm:t>
        <a:bodyPr/>
        <a:lstStyle/>
        <a:p>
          <a:endParaRPr lang="en-IN"/>
        </a:p>
      </dgm:t>
    </dgm:pt>
    <dgm:pt modelId="{564DAAC3-3EA1-4F82-BE82-CAD76A314A3E}" type="sibTrans" cxnId="{21762B9F-9191-4B08-B87A-8EFDA7AD8408}">
      <dgm:prSet/>
      <dgm:spPr/>
      <dgm:t>
        <a:bodyPr/>
        <a:lstStyle/>
        <a:p>
          <a:endParaRPr lang="en-IN"/>
        </a:p>
      </dgm:t>
    </dgm:pt>
    <dgm:pt modelId="{160D329D-8958-44BB-924E-8E1E58BE3EAD}">
      <dgm:prSet phldrT="[Text]" custT="1"/>
      <dgm:spPr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GB" sz="1000" dirty="0"/>
            <a:t>Titanium &amp; Ti Alloys</a:t>
          </a:r>
        </a:p>
      </dgm:t>
    </dgm:pt>
    <dgm:pt modelId="{B176CDAC-C47D-476C-A0EF-D8C90419EF90}" type="parTrans" cxnId="{2D7413CD-E18E-4F37-8569-A048F8FFC91A}">
      <dgm:prSet/>
      <dgm:spPr>
        <a:ln>
          <a:solidFill>
            <a:srgbClr val="9BD3D9"/>
          </a:solidFill>
        </a:ln>
      </dgm:spPr>
      <dgm:t>
        <a:bodyPr/>
        <a:lstStyle/>
        <a:p>
          <a:endParaRPr lang="en-IN"/>
        </a:p>
      </dgm:t>
    </dgm:pt>
    <dgm:pt modelId="{68ED2448-161D-4D1F-8435-2FBB7A390F6D}" type="sibTrans" cxnId="{2D7413CD-E18E-4F37-8569-A048F8FFC91A}">
      <dgm:prSet/>
      <dgm:spPr/>
      <dgm:t>
        <a:bodyPr/>
        <a:lstStyle/>
        <a:p>
          <a:endParaRPr lang="en-IN"/>
        </a:p>
      </dgm:t>
    </dgm:pt>
    <dgm:pt modelId="{C45B8C5C-FB25-4B8F-A4D1-F3A1F4DBE069}">
      <dgm:prSet phldrT="[Text]" custT="1"/>
      <dgm:spPr>
        <a:ln>
          <a:solidFill>
            <a:srgbClr val="FF0000"/>
          </a:solidFill>
        </a:ln>
      </dgm:spPr>
      <dgm:t>
        <a:bodyPr/>
        <a:lstStyle/>
        <a:p>
          <a:r>
            <a:rPr lang="en-IN" sz="1000" dirty="0"/>
            <a:t>KDA1</a:t>
          </a:r>
        </a:p>
      </dgm:t>
    </dgm:pt>
    <dgm:pt modelId="{788961F0-BA84-4613-A20D-8A72AC069C3B}" type="parTrans" cxnId="{D5940741-4F3D-4CDC-8864-4AF6849D1C08}">
      <dgm:prSet/>
      <dgm:spPr>
        <a:ln>
          <a:solidFill>
            <a:srgbClr val="FF0000"/>
          </a:solidFill>
        </a:ln>
      </dgm:spPr>
      <dgm:t>
        <a:bodyPr/>
        <a:lstStyle/>
        <a:p>
          <a:endParaRPr lang="en-IN"/>
        </a:p>
      </dgm:t>
    </dgm:pt>
    <dgm:pt modelId="{34EDC4B6-1CDB-4037-AF04-F8CBD981CAFE}" type="sibTrans" cxnId="{D5940741-4F3D-4CDC-8864-4AF6849D1C08}">
      <dgm:prSet/>
      <dgm:spPr/>
      <dgm:t>
        <a:bodyPr/>
        <a:lstStyle/>
        <a:p>
          <a:endParaRPr lang="en-IN"/>
        </a:p>
      </dgm:t>
    </dgm:pt>
    <dgm:pt modelId="{C5AF2B55-2B91-47DC-9562-4F7241009C82}">
      <dgm:prSet phldrT="[Text]" custT="1"/>
      <dgm:spPr>
        <a:ln>
          <a:solidFill>
            <a:srgbClr val="FF0000"/>
          </a:solidFill>
        </a:ln>
      </dgm:spPr>
      <dgm:t>
        <a:bodyPr/>
        <a:lstStyle/>
        <a:p>
          <a:r>
            <a:rPr lang="en-IN" sz="1000" dirty="0"/>
            <a:t>KDA1S</a:t>
          </a:r>
        </a:p>
      </dgm:t>
    </dgm:pt>
    <dgm:pt modelId="{B94D42D1-D690-440D-925A-24E2F2DDE77F}" type="parTrans" cxnId="{7B585988-3F64-4756-9690-8C43A7632DA4}">
      <dgm:prSet/>
      <dgm:spPr>
        <a:ln>
          <a:solidFill>
            <a:srgbClr val="FF0000"/>
          </a:solidFill>
        </a:ln>
      </dgm:spPr>
      <dgm:t>
        <a:bodyPr/>
        <a:lstStyle/>
        <a:p>
          <a:endParaRPr lang="en-IN"/>
        </a:p>
      </dgm:t>
    </dgm:pt>
    <dgm:pt modelId="{9D6BA033-ED85-4844-987A-0CB48499713D}" type="sibTrans" cxnId="{7B585988-3F64-4756-9690-8C43A7632DA4}">
      <dgm:prSet/>
      <dgm:spPr/>
      <dgm:t>
        <a:bodyPr/>
        <a:lstStyle/>
        <a:p>
          <a:endParaRPr lang="en-IN"/>
        </a:p>
      </dgm:t>
    </dgm:pt>
    <dgm:pt modelId="{53032A52-EA43-4E49-BF46-C163B002870C}">
      <dgm:prSet phldrT="[Text]" custT="1"/>
      <dgm:spPr>
        <a:ln>
          <a:solidFill>
            <a:srgbClr val="FF0000"/>
          </a:solidFill>
        </a:ln>
      </dgm:spPr>
      <dgm:t>
        <a:bodyPr/>
        <a:lstStyle/>
        <a:p>
          <a:r>
            <a:rPr lang="en-IN" sz="1000" dirty="0" err="1"/>
            <a:t>KDAMax</a:t>
          </a:r>
          <a:endParaRPr lang="en-IN" sz="1000" dirty="0"/>
        </a:p>
      </dgm:t>
    </dgm:pt>
    <dgm:pt modelId="{35CBA160-A85B-4C75-BE66-4CBFAA783EB1}" type="parTrans" cxnId="{B61E787E-DB3F-4740-85E5-30A12182D2BB}">
      <dgm:prSet/>
      <dgm:spPr>
        <a:ln>
          <a:solidFill>
            <a:srgbClr val="FF0000"/>
          </a:solidFill>
        </a:ln>
      </dgm:spPr>
      <dgm:t>
        <a:bodyPr/>
        <a:lstStyle/>
        <a:p>
          <a:endParaRPr lang="en-IN"/>
        </a:p>
      </dgm:t>
    </dgm:pt>
    <dgm:pt modelId="{543F18C5-7A8C-4E1E-B13B-E6B89EC019AC}" type="sibTrans" cxnId="{B61E787E-DB3F-4740-85E5-30A12182D2BB}">
      <dgm:prSet/>
      <dgm:spPr/>
      <dgm:t>
        <a:bodyPr/>
        <a:lstStyle/>
        <a:p>
          <a:endParaRPr lang="en-IN"/>
        </a:p>
      </dgm:t>
    </dgm:pt>
    <dgm:pt modelId="{C8D20BB4-31A2-4B36-950A-08DA56E963FB}">
      <dgm:prSet phldrT="[Text]" custT="1"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en-IN" sz="1000" dirty="0"/>
            <a:t>KD 21</a:t>
          </a:r>
        </a:p>
      </dgm:t>
    </dgm:pt>
    <dgm:pt modelId="{85823FAF-EFAB-495C-9216-9B567827F895}" type="parTrans" cxnId="{ACDF90E6-B182-41C2-A7EE-8BC8BF50AA89}">
      <dgm:prSet/>
      <dgm:spPr>
        <a:ln>
          <a:solidFill>
            <a:srgbClr val="75B6E5"/>
          </a:solidFill>
        </a:ln>
      </dgm:spPr>
      <dgm:t>
        <a:bodyPr/>
        <a:lstStyle/>
        <a:p>
          <a:endParaRPr lang="en-IN"/>
        </a:p>
      </dgm:t>
    </dgm:pt>
    <dgm:pt modelId="{977F79D6-52D0-49D9-AE40-25030F2EAE3D}" type="sibTrans" cxnId="{ACDF90E6-B182-41C2-A7EE-8BC8BF50AA89}">
      <dgm:prSet/>
      <dgm:spPr/>
      <dgm:t>
        <a:bodyPr/>
        <a:lstStyle/>
        <a:p>
          <a:endParaRPr lang="en-IN"/>
        </a:p>
      </dgm:t>
    </dgm:pt>
    <dgm:pt modelId="{68265A7E-C886-4266-8FA1-24B9CEF1F9E8}">
      <dgm:prSet phldrT="[Text]" custT="1"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en-IN" sz="1000" dirty="0"/>
            <a:t>KD 11 Max</a:t>
          </a:r>
        </a:p>
      </dgm:t>
    </dgm:pt>
    <dgm:pt modelId="{29A07556-6BAC-440E-A762-6EF307536755}" type="parTrans" cxnId="{5129459C-019B-4E5A-8652-63A72260EB7B}">
      <dgm:prSet/>
      <dgm:spPr>
        <a:ln>
          <a:solidFill>
            <a:srgbClr val="75B6E5"/>
          </a:solidFill>
        </a:ln>
      </dgm:spPr>
      <dgm:t>
        <a:bodyPr/>
        <a:lstStyle/>
        <a:p>
          <a:endParaRPr lang="en-IN"/>
        </a:p>
      </dgm:t>
    </dgm:pt>
    <dgm:pt modelId="{28E99EF4-6E88-4B4C-BF0B-F16BBF62A0C1}" type="sibTrans" cxnId="{5129459C-019B-4E5A-8652-63A72260EB7B}">
      <dgm:prSet/>
      <dgm:spPr/>
      <dgm:t>
        <a:bodyPr/>
        <a:lstStyle/>
        <a:p>
          <a:endParaRPr lang="en-IN"/>
        </a:p>
      </dgm:t>
    </dgm:pt>
    <dgm:pt modelId="{E89CFA9A-FF67-4368-B2EA-CF56A46B18A3}">
      <dgm:prSet phldrT="[Text]" custT="1"/>
      <dgm:spPr>
        <a:solidFill>
          <a:srgbClr val="EB0356"/>
        </a:solidFill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GB" sz="1000" dirty="0" err="1"/>
            <a:t>Toolox</a:t>
          </a:r>
          <a:endParaRPr lang="en-GB" sz="1000" dirty="0"/>
        </a:p>
      </dgm:t>
    </dgm:pt>
    <dgm:pt modelId="{807003F2-81F8-4ED5-B649-0BB642E8D416}" type="parTrans" cxnId="{95469A0C-CEDB-4868-A152-485F2D450C87}">
      <dgm:prSet/>
      <dgm:spPr/>
      <dgm:t>
        <a:bodyPr/>
        <a:lstStyle/>
        <a:p>
          <a:endParaRPr lang="en-IN"/>
        </a:p>
      </dgm:t>
    </dgm:pt>
    <dgm:pt modelId="{0372FD2F-2D24-4412-94AE-B5AFF574E8C7}" type="sibTrans" cxnId="{95469A0C-CEDB-4868-A152-485F2D450C87}">
      <dgm:prSet/>
      <dgm:spPr/>
      <dgm:t>
        <a:bodyPr/>
        <a:lstStyle/>
        <a:p>
          <a:endParaRPr lang="en-IN"/>
        </a:p>
      </dgm:t>
    </dgm:pt>
    <dgm:pt modelId="{EA5A5187-5EE4-4EA4-97EF-A6EB8F1E9756}">
      <dgm:prSet phldrT="[Text]" custT="1"/>
      <dgm:spPr>
        <a:ln>
          <a:solidFill>
            <a:srgbClr val="EB0356"/>
          </a:solidFill>
        </a:ln>
      </dgm:spPr>
      <dgm:t>
        <a:bodyPr/>
        <a:lstStyle/>
        <a:p>
          <a:r>
            <a:rPr lang="en-GB" sz="1000" dirty="0" err="1"/>
            <a:t>Toolox</a:t>
          </a:r>
          <a:r>
            <a:rPr lang="en-GB" sz="1000" dirty="0"/>
            <a:t> 33</a:t>
          </a:r>
        </a:p>
      </dgm:t>
    </dgm:pt>
    <dgm:pt modelId="{038E0688-ADB0-482B-8596-D2E12A83E86B}" type="parTrans" cxnId="{1E0A9B84-61E8-4000-A873-1D2189B45D29}">
      <dgm:prSet/>
      <dgm:spPr>
        <a:ln>
          <a:solidFill>
            <a:srgbClr val="EB0356"/>
          </a:solidFill>
        </a:ln>
      </dgm:spPr>
      <dgm:t>
        <a:bodyPr/>
        <a:lstStyle/>
        <a:p>
          <a:endParaRPr lang="en-IN"/>
        </a:p>
      </dgm:t>
    </dgm:pt>
    <dgm:pt modelId="{10018602-5634-41B9-A39C-1DAC801B023B}" type="sibTrans" cxnId="{1E0A9B84-61E8-4000-A873-1D2189B45D29}">
      <dgm:prSet/>
      <dgm:spPr/>
      <dgm:t>
        <a:bodyPr/>
        <a:lstStyle/>
        <a:p>
          <a:endParaRPr lang="en-IN"/>
        </a:p>
      </dgm:t>
    </dgm:pt>
    <dgm:pt modelId="{6FA2D164-BC33-4484-8000-27885223DD55}">
      <dgm:prSet phldrT="[Text]" custT="1"/>
      <dgm:spPr>
        <a:ln>
          <a:solidFill>
            <a:srgbClr val="EB0356"/>
          </a:solidFill>
        </a:ln>
      </dgm:spPr>
      <dgm:t>
        <a:bodyPr/>
        <a:lstStyle/>
        <a:p>
          <a:r>
            <a:rPr lang="en-GB" sz="1000" dirty="0" err="1"/>
            <a:t>Toolox</a:t>
          </a:r>
          <a:r>
            <a:rPr lang="en-GB" sz="1000" dirty="0"/>
            <a:t> 40</a:t>
          </a:r>
        </a:p>
      </dgm:t>
    </dgm:pt>
    <dgm:pt modelId="{6B8EB61A-2D40-48C5-B792-A23A6C127FE5}" type="parTrans" cxnId="{F75AEFDD-B910-4ACF-813E-0273A447D335}">
      <dgm:prSet/>
      <dgm:spPr>
        <a:ln>
          <a:solidFill>
            <a:srgbClr val="EB0356"/>
          </a:solidFill>
        </a:ln>
      </dgm:spPr>
      <dgm:t>
        <a:bodyPr/>
        <a:lstStyle/>
        <a:p>
          <a:endParaRPr lang="en-IN"/>
        </a:p>
      </dgm:t>
    </dgm:pt>
    <dgm:pt modelId="{CB1F1CA2-0F1C-437F-BC54-239E5A348797}" type="sibTrans" cxnId="{F75AEFDD-B910-4ACF-813E-0273A447D335}">
      <dgm:prSet/>
      <dgm:spPr/>
      <dgm:t>
        <a:bodyPr/>
        <a:lstStyle/>
        <a:p>
          <a:endParaRPr lang="en-IN"/>
        </a:p>
      </dgm:t>
    </dgm:pt>
    <dgm:pt modelId="{7B795265-95AE-4268-A2C9-BB49C34ABF3D}">
      <dgm:prSet phldrT="[Text]" custT="1"/>
      <dgm:spPr>
        <a:ln>
          <a:solidFill>
            <a:srgbClr val="EB0356"/>
          </a:solidFill>
        </a:ln>
      </dgm:spPr>
      <dgm:t>
        <a:bodyPr/>
        <a:lstStyle/>
        <a:p>
          <a:r>
            <a:rPr lang="en-GB" sz="1000" dirty="0" err="1"/>
            <a:t>Toolox</a:t>
          </a:r>
          <a:r>
            <a:rPr lang="en-GB" sz="1000" dirty="0"/>
            <a:t> 44</a:t>
          </a:r>
        </a:p>
      </dgm:t>
    </dgm:pt>
    <dgm:pt modelId="{0D4FDF25-8247-49D8-B27C-B7A744C96F90}" type="parTrans" cxnId="{F19DB523-343E-4909-8045-A20D2FE24339}">
      <dgm:prSet/>
      <dgm:spPr>
        <a:ln>
          <a:solidFill>
            <a:srgbClr val="EB0356"/>
          </a:solidFill>
        </a:ln>
      </dgm:spPr>
      <dgm:t>
        <a:bodyPr/>
        <a:lstStyle/>
        <a:p>
          <a:endParaRPr lang="en-IN"/>
        </a:p>
      </dgm:t>
    </dgm:pt>
    <dgm:pt modelId="{68606D99-38BE-4524-9D97-D64EFCA7B617}" type="sibTrans" cxnId="{F19DB523-343E-4909-8045-A20D2FE24339}">
      <dgm:prSet/>
      <dgm:spPr/>
      <dgm:t>
        <a:bodyPr/>
        <a:lstStyle/>
        <a:p>
          <a:endParaRPr lang="en-IN"/>
        </a:p>
      </dgm:t>
    </dgm:pt>
    <dgm:pt modelId="{EE1DFDE3-487E-49BA-8F6E-31B6B4073E70}">
      <dgm:prSet phldrT="[Text]" custT="1"/>
      <dgm:spPr>
        <a:ln>
          <a:solidFill>
            <a:schemeClr val="accent6"/>
          </a:solidFill>
        </a:ln>
      </dgm:spPr>
      <dgm:t>
        <a:bodyPr/>
        <a:lstStyle/>
        <a:p>
          <a:r>
            <a:rPr lang="en-IN" sz="1000" dirty="0"/>
            <a:t>Corrosion Resistant Steel</a:t>
          </a:r>
        </a:p>
      </dgm:t>
    </dgm:pt>
    <dgm:pt modelId="{F39B68D2-13E6-4F35-B46A-046724B73225}" type="parTrans" cxnId="{1EC28DD7-64D7-44B7-85A9-5140F211720B}">
      <dgm:prSet/>
      <dgm:spPr/>
      <dgm:t>
        <a:bodyPr/>
        <a:lstStyle/>
        <a:p>
          <a:endParaRPr lang="en-IN"/>
        </a:p>
      </dgm:t>
    </dgm:pt>
    <dgm:pt modelId="{03E5A264-C58D-45FD-A632-097ADA058D49}" type="sibTrans" cxnId="{1EC28DD7-64D7-44B7-85A9-5140F211720B}">
      <dgm:prSet/>
      <dgm:spPr/>
      <dgm:t>
        <a:bodyPr/>
        <a:lstStyle/>
        <a:p>
          <a:endParaRPr lang="en-IN"/>
        </a:p>
      </dgm:t>
    </dgm:pt>
    <dgm:pt modelId="{AA258745-A5D2-4788-BFB6-C010EC96DEDF}">
      <dgm:prSet phldrT="[Text]" custT="1"/>
      <dgm:spPr>
        <a:ln>
          <a:solidFill>
            <a:schemeClr val="accent6"/>
          </a:solidFill>
        </a:ln>
      </dgm:spPr>
      <dgm:t>
        <a:bodyPr/>
        <a:lstStyle/>
        <a:p>
          <a:r>
            <a:rPr lang="en-IN" sz="1000"/>
            <a:t>440B</a:t>
          </a:r>
          <a:endParaRPr lang="en-IN" sz="1000" dirty="0"/>
        </a:p>
      </dgm:t>
    </dgm:pt>
    <dgm:pt modelId="{6DBE47DB-1987-4A6A-B132-A786333EFE8D}" type="parTrans" cxnId="{19459AC7-9730-4E23-8D50-7B5280ECCF1E}">
      <dgm:prSet/>
      <dgm:spPr/>
      <dgm:t>
        <a:bodyPr/>
        <a:lstStyle/>
        <a:p>
          <a:endParaRPr lang="en-IN"/>
        </a:p>
      </dgm:t>
    </dgm:pt>
    <dgm:pt modelId="{63A25101-D94F-421B-B836-93C15EBD7C0F}" type="sibTrans" cxnId="{19459AC7-9730-4E23-8D50-7B5280ECCF1E}">
      <dgm:prSet/>
      <dgm:spPr/>
      <dgm:t>
        <a:bodyPr/>
        <a:lstStyle/>
        <a:p>
          <a:endParaRPr lang="en-IN"/>
        </a:p>
      </dgm:t>
    </dgm:pt>
    <dgm:pt modelId="{54D37656-46FF-488F-AAA7-5AF7DEB6CA06}">
      <dgm:prSet phldrT="[Text]"/>
      <dgm:spPr>
        <a:ln>
          <a:solidFill>
            <a:schemeClr val="accent6"/>
          </a:solidFill>
        </a:ln>
      </dgm:spPr>
      <dgm:t>
        <a:bodyPr/>
        <a:lstStyle/>
        <a:p>
          <a:r>
            <a:rPr lang="en-IN" dirty="0"/>
            <a:t>440C</a:t>
          </a:r>
        </a:p>
      </dgm:t>
    </dgm:pt>
    <dgm:pt modelId="{617813FD-F89C-45CF-B346-946B555772A1}" type="parTrans" cxnId="{EDB3E129-A697-466B-AFB0-23F2129469AC}">
      <dgm:prSet/>
      <dgm:spPr/>
      <dgm:t>
        <a:bodyPr/>
        <a:lstStyle/>
        <a:p>
          <a:endParaRPr lang="en-IN"/>
        </a:p>
      </dgm:t>
    </dgm:pt>
    <dgm:pt modelId="{FC9A2FEA-4F74-4AF5-BBD2-753D06F869E9}" type="sibTrans" cxnId="{EDB3E129-A697-466B-AFB0-23F2129469AC}">
      <dgm:prSet/>
      <dgm:spPr/>
      <dgm:t>
        <a:bodyPr/>
        <a:lstStyle/>
        <a:p>
          <a:endParaRPr lang="en-IN"/>
        </a:p>
      </dgm:t>
    </dgm:pt>
    <dgm:pt modelId="{790ECF14-D012-45D5-8983-E4CF85F935E2}">
      <dgm:prSet phldrT="[Text]" custT="1"/>
      <dgm:spPr>
        <a:ln>
          <a:solidFill>
            <a:schemeClr val="accent6"/>
          </a:solidFill>
        </a:ln>
      </dgm:spPr>
      <dgm:t>
        <a:bodyPr/>
        <a:lstStyle/>
        <a:p>
          <a:r>
            <a:rPr lang="en-IN" sz="1000"/>
            <a:t>1.2083</a:t>
          </a:r>
          <a:endParaRPr lang="en-IN" sz="1000" dirty="0"/>
        </a:p>
      </dgm:t>
    </dgm:pt>
    <dgm:pt modelId="{8CC7997E-8F29-49F3-848C-B9C9717DEB34}" type="parTrans" cxnId="{913C304A-5B7F-463F-9BF4-E3CE722908E5}">
      <dgm:prSet/>
      <dgm:spPr/>
      <dgm:t>
        <a:bodyPr/>
        <a:lstStyle/>
        <a:p>
          <a:endParaRPr lang="en-IN"/>
        </a:p>
      </dgm:t>
    </dgm:pt>
    <dgm:pt modelId="{AAF04140-2CF8-4F1C-86B2-4B7CDCA28B16}" type="sibTrans" cxnId="{913C304A-5B7F-463F-9BF4-E3CE722908E5}">
      <dgm:prSet/>
      <dgm:spPr/>
      <dgm:t>
        <a:bodyPr/>
        <a:lstStyle/>
        <a:p>
          <a:endParaRPr lang="en-IN"/>
        </a:p>
      </dgm:t>
    </dgm:pt>
    <dgm:pt modelId="{001282B5-A109-4475-BC13-ADDAC1DC793C}">
      <dgm:prSet phldrT="[Text]"/>
      <dgm:spPr>
        <a:ln>
          <a:solidFill>
            <a:schemeClr val="accent6"/>
          </a:solidFill>
        </a:ln>
      </dgm:spPr>
      <dgm:t>
        <a:bodyPr/>
        <a:lstStyle/>
        <a:p>
          <a:r>
            <a:rPr lang="en-IN" dirty="0"/>
            <a:t>1.2085</a:t>
          </a:r>
        </a:p>
      </dgm:t>
    </dgm:pt>
    <dgm:pt modelId="{1BF0F40F-B4C8-4982-9B37-8A0D3ECDD371}" type="parTrans" cxnId="{1D4AF0E0-5DA9-40FC-AD31-F3EC5EB20684}">
      <dgm:prSet/>
      <dgm:spPr/>
      <dgm:t>
        <a:bodyPr/>
        <a:lstStyle/>
        <a:p>
          <a:endParaRPr lang="en-IN"/>
        </a:p>
      </dgm:t>
    </dgm:pt>
    <dgm:pt modelId="{925D8004-2996-4BB9-AD34-8F601333A1CB}" type="sibTrans" cxnId="{1D4AF0E0-5DA9-40FC-AD31-F3EC5EB20684}">
      <dgm:prSet/>
      <dgm:spPr/>
      <dgm:t>
        <a:bodyPr/>
        <a:lstStyle/>
        <a:p>
          <a:endParaRPr lang="en-IN"/>
        </a:p>
      </dgm:t>
    </dgm:pt>
    <dgm:pt modelId="{927F0E23-4171-48AD-845F-7162BA9E05C3}">
      <dgm:prSet phldrT="[Text]" custT="1"/>
      <dgm:spPr>
        <a:ln>
          <a:solidFill>
            <a:srgbClr val="F7931F"/>
          </a:solidFill>
        </a:ln>
      </dgm:spPr>
      <dgm:t>
        <a:bodyPr/>
        <a:lstStyle/>
        <a:p>
          <a:r>
            <a:rPr lang="en-IN" sz="1000" dirty="0"/>
            <a:t>NAK 80</a:t>
          </a:r>
        </a:p>
      </dgm:t>
    </dgm:pt>
    <dgm:pt modelId="{A0EE2164-E566-498B-A780-A46E421A2AD7}" type="parTrans" cxnId="{E91D3FB5-E14F-459C-BEB2-21C1E58C0331}">
      <dgm:prSet/>
      <dgm:spPr>
        <a:solidFill>
          <a:schemeClr val="accent1"/>
        </a:solidFill>
        <a:ln>
          <a:solidFill>
            <a:srgbClr val="FFC000"/>
          </a:solidFill>
        </a:ln>
      </dgm:spPr>
      <dgm:t>
        <a:bodyPr/>
        <a:lstStyle/>
        <a:p>
          <a:endParaRPr lang="en-IN"/>
        </a:p>
      </dgm:t>
    </dgm:pt>
    <dgm:pt modelId="{E9C9CD6D-0ED8-4DD4-A389-ADE77B8975AF}" type="sibTrans" cxnId="{E91D3FB5-E14F-459C-BEB2-21C1E58C0331}">
      <dgm:prSet/>
      <dgm:spPr/>
      <dgm:t>
        <a:bodyPr/>
        <a:lstStyle/>
        <a:p>
          <a:endParaRPr lang="en-IN"/>
        </a:p>
      </dgm:t>
    </dgm:pt>
    <dgm:pt modelId="{41ADDE31-484E-4E16-B1AD-D4E4D7BB8A3F}">
      <dgm:prSet phldrT="[Text]" custT="1"/>
      <dgm:spPr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IN" sz="1000"/>
            <a:t>2% Be Cu</a:t>
          </a:r>
          <a:endParaRPr lang="en-IN" sz="1000" dirty="0"/>
        </a:p>
      </dgm:t>
    </dgm:pt>
    <dgm:pt modelId="{7111A2D9-186D-46A6-9661-7531825B0D1C}" type="parTrans" cxnId="{94720E38-BAF9-4A52-B712-A21CCE588330}">
      <dgm:prSet/>
      <dgm:spPr/>
      <dgm:t>
        <a:bodyPr/>
        <a:lstStyle/>
        <a:p>
          <a:endParaRPr lang="en-IN"/>
        </a:p>
      </dgm:t>
    </dgm:pt>
    <dgm:pt modelId="{527A1E0B-8EF2-4274-A62F-927EC46FAFCA}" type="sibTrans" cxnId="{94720E38-BAF9-4A52-B712-A21CCE588330}">
      <dgm:prSet/>
      <dgm:spPr/>
      <dgm:t>
        <a:bodyPr/>
        <a:lstStyle/>
        <a:p>
          <a:endParaRPr lang="en-IN"/>
        </a:p>
      </dgm:t>
    </dgm:pt>
    <dgm:pt modelId="{BBF891A5-3F00-4855-8E17-47E792DBDB05}">
      <dgm:prSet phldrT="[Text]" custT="1"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en-IN" sz="1000" dirty="0"/>
            <a:t>A2</a:t>
          </a:r>
        </a:p>
      </dgm:t>
    </dgm:pt>
    <dgm:pt modelId="{F5F87BFF-870B-42F8-B6DB-91879368E1A4}" type="parTrans" cxnId="{88E92121-9504-465B-BDB8-EC1AC211090B}">
      <dgm:prSet/>
      <dgm:spPr>
        <a:ln>
          <a:solidFill>
            <a:srgbClr val="75B6E5"/>
          </a:solidFill>
        </a:ln>
      </dgm:spPr>
      <dgm:t>
        <a:bodyPr/>
        <a:lstStyle/>
        <a:p>
          <a:endParaRPr lang="en-IN"/>
        </a:p>
      </dgm:t>
    </dgm:pt>
    <dgm:pt modelId="{745CF2A7-3BAD-46C3-9264-55D01E0D3499}" type="sibTrans" cxnId="{88E92121-9504-465B-BDB8-EC1AC211090B}">
      <dgm:prSet/>
      <dgm:spPr/>
      <dgm:t>
        <a:bodyPr/>
        <a:lstStyle/>
        <a:p>
          <a:endParaRPr lang="en-IN"/>
        </a:p>
      </dgm:t>
    </dgm:pt>
    <dgm:pt modelId="{1D2F1D5C-7A68-420B-8D36-D99DD9AE7D25}">
      <dgm:prSet phldrT="[Text]"/>
      <dgm:spPr>
        <a:ln>
          <a:solidFill>
            <a:schemeClr val="accent6"/>
          </a:solidFill>
        </a:ln>
      </dgm:spPr>
      <dgm:t>
        <a:bodyPr/>
        <a:lstStyle/>
        <a:p>
          <a:r>
            <a:rPr lang="en-IN" dirty="0"/>
            <a:t>PHX Supra</a:t>
          </a:r>
        </a:p>
      </dgm:t>
    </dgm:pt>
    <dgm:pt modelId="{F7385A4D-32C4-44E9-A95B-5EB16D7A8D54}" type="parTrans" cxnId="{9397CD79-158A-4F9D-BB54-1E5727360952}">
      <dgm:prSet/>
      <dgm:spPr/>
      <dgm:t>
        <a:bodyPr/>
        <a:lstStyle/>
        <a:p>
          <a:endParaRPr lang="en-IN"/>
        </a:p>
      </dgm:t>
    </dgm:pt>
    <dgm:pt modelId="{50B97220-24D7-4633-B41D-3FBBFD13364D}" type="sibTrans" cxnId="{9397CD79-158A-4F9D-BB54-1E5727360952}">
      <dgm:prSet/>
      <dgm:spPr/>
      <dgm:t>
        <a:bodyPr/>
        <a:lstStyle/>
        <a:p>
          <a:endParaRPr lang="en-IN"/>
        </a:p>
      </dgm:t>
    </dgm:pt>
    <dgm:pt modelId="{B8C5E849-56F0-494F-8123-99C9DF74E87A}">
      <dgm:prSet phldrT="[Text]"/>
      <dgm:spPr>
        <a:ln>
          <a:solidFill>
            <a:srgbClr val="92D050"/>
          </a:solidFill>
        </a:ln>
      </dgm:spPr>
      <dgm:t>
        <a:bodyPr/>
        <a:lstStyle/>
        <a:p>
          <a:r>
            <a:rPr lang="en-IN" dirty="0"/>
            <a:t>SPM 30</a:t>
          </a:r>
        </a:p>
      </dgm:t>
    </dgm:pt>
    <dgm:pt modelId="{702E80B0-3322-4FF4-8ECB-CDBB013DBF01}" type="parTrans" cxnId="{A40CB536-6670-4734-98C4-2F0A58717724}">
      <dgm:prSet/>
      <dgm:spPr/>
      <dgm:t>
        <a:bodyPr/>
        <a:lstStyle/>
        <a:p>
          <a:endParaRPr lang="en-IN"/>
        </a:p>
      </dgm:t>
    </dgm:pt>
    <dgm:pt modelId="{87F9DE41-30CF-49F3-AED6-4DF0C7959CC1}" type="sibTrans" cxnId="{A40CB536-6670-4734-98C4-2F0A58717724}">
      <dgm:prSet/>
      <dgm:spPr/>
      <dgm:t>
        <a:bodyPr/>
        <a:lstStyle/>
        <a:p>
          <a:endParaRPr lang="en-IN"/>
        </a:p>
      </dgm:t>
    </dgm:pt>
    <dgm:pt modelId="{0A4D82C4-0251-479B-A7C2-211083976674}">
      <dgm:prSet phldrT="[Text]"/>
      <dgm:spPr>
        <a:ln>
          <a:solidFill>
            <a:srgbClr val="92D050"/>
          </a:solidFill>
        </a:ln>
      </dgm:spPr>
      <dgm:t>
        <a:bodyPr/>
        <a:lstStyle/>
        <a:p>
          <a:r>
            <a:rPr lang="en-IN" dirty="0"/>
            <a:t>SPM 50</a:t>
          </a:r>
        </a:p>
      </dgm:t>
    </dgm:pt>
    <dgm:pt modelId="{E6D816DB-85AA-42D2-978F-5CC231831669}" type="parTrans" cxnId="{6F73369A-6D15-4CF1-87B3-F5F197192884}">
      <dgm:prSet/>
      <dgm:spPr>
        <a:ln>
          <a:solidFill>
            <a:srgbClr val="92D050"/>
          </a:solidFill>
        </a:ln>
      </dgm:spPr>
      <dgm:t>
        <a:bodyPr/>
        <a:lstStyle/>
        <a:p>
          <a:endParaRPr lang="en-IN"/>
        </a:p>
      </dgm:t>
    </dgm:pt>
    <dgm:pt modelId="{9E7F5085-5A3C-471A-97EC-9A271BA718D2}" type="sibTrans" cxnId="{6F73369A-6D15-4CF1-87B3-F5F197192884}">
      <dgm:prSet/>
      <dgm:spPr/>
      <dgm:t>
        <a:bodyPr/>
        <a:lstStyle/>
        <a:p>
          <a:endParaRPr lang="en-IN"/>
        </a:p>
      </dgm:t>
    </dgm:pt>
    <dgm:pt modelId="{830803BA-FECE-4694-BC18-AC131DD87866}">
      <dgm:prSet phldrT="[Text]"/>
      <dgm:spPr>
        <a:ln>
          <a:solidFill>
            <a:srgbClr val="92D050"/>
          </a:solidFill>
        </a:ln>
      </dgm:spPr>
      <dgm:t>
        <a:bodyPr/>
        <a:lstStyle/>
        <a:p>
          <a:r>
            <a:rPr lang="en-IN" dirty="0"/>
            <a:t>SPM 60</a:t>
          </a:r>
        </a:p>
      </dgm:t>
    </dgm:pt>
    <dgm:pt modelId="{F992FED1-4B65-4FED-9607-E5224353F718}" type="parTrans" cxnId="{110D519E-775F-4F3C-BF71-5792120F0F16}">
      <dgm:prSet/>
      <dgm:spPr>
        <a:ln>
          <a:solidFill>
            <a:srgbClr val="92D050"/>
          </a:solidFill>
        </a:ln>
      </dgm:spPr>
      <dgm:t>
        <a:bodyPr/>
        <a:lstStyle/>
        <a:p>
          <a:endParaRPr lang="en-IN"/>
        </a:p>
      </dgm:t>
    </dgm:pt>
    <dgm:pt modelId="{4ABAE0FA-7A12-4217-BFC2-5F60EB3663C0}" type="sibTrans" cxnId="{110D519E-775F-4F3C-BF71-5792120F0F16}">
      <dgm:prSet/>
      <dgm:spPr/>
      <dgm:t>
        <a:bodyPr/>
        <a:lstStyle/>
        <a:p>
          <a:endParaRPr lang="en-IN"/>
        </a:p>
      </dgm:t>
    </dgm:pt>
    <dgm:pt modelId="{7C33D2E7-83A7-4A33-A6F7-3B140842B665}" type="pres">
      <dgm:prSet presAssocID="{A3B45AE2-7024-4851-98CF-2CEB4FCD7F3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1F98FFB-BA08-4990-9CAE-A9593863A191}" type="pres">
      <dgm:prSet presAssocID="{999493FF-4AF7-4C6F-9592-A6DAEDD048F6}" presName="root" presStyleCnt="0"/>
      <dgm:spPr/>
    </dgm:pt>
    <dgm:pt modelId="{736C3035-4D52-44B8-AAE9-4E5E4B43D6B5}" type="pres">
      <dgm:prSet presAssocID="{999493FF-4AF7-4C6F-9592-A6DAEDD048F6}" presName="rootComposite" presStyleCnt="0"/>
      <dgm:spPr/>
    </dgm:pt>
    <dgm:pt modelId="{9DB83806-817C-48E1-A528-5EE0B7219847}" type="pres">
      <dgm:prSet presAssocID="{999493FF-4AF7-4C6F-9592-A6DAEDD048F6}" presName="rootText" presStyleLbl="node1" presStyleIdx="0" presStyleCnt="7" custScaleY="200478" custLinFactX="-78611" custLinFactNeighborX="-100000"/>
      <dgm:spPr/>
    </dgm:pt>
    <dgm:pt modelId="{2AB986FD-C110-435F-822F-8E8E52D6970C}" type="pres">
      <dgm:prSet presAssocID="{999493FF-4AF7-4C6F-9592-A6DAEDD048F6}" presName="rootConnector" presStyleLbl="node1" presStyleIdx="0" presStyleCnt="7"/>
      <dgm:spPr/>
    </dgm:pt>
    <dgm:pt modelId="{28FEADC5-4A65-46EF-91BC-38C4ACB60B7B}" type="pres">
      <dgm:prSet presAssocID="{999493FF-4AF7-4C6F-9592-A6DAEDD048F6}" presName="childShape" presStyleCnt="0"/>
      <dgm:spPr/>
    </dgm:pt>
    <dgm:pt modelId="{39D66274-CD0C-4556-A269-2B7F5C489278}" type="pres">
      <dgm:prSet presAssocID="{BD4E172B-C3A4-4A63-81F8-F986793B6EFF}" presName="Name13" presStyleLbl="parChTrans1D2" presStyleIdx="0" presStyleCnt="43"/>
      <dgm:spPr/>
    </dgm:pt>
    <dgm:pt modelId="{3AFB76E3-D3D1-4049-8E85-F8ED451E9409}" type="pres">
      <dgm:prSet presAssocID="{A1B886FD-F55E-4759-AC39-B1EF654078E9}" presName="childText" presStyleLbl="bgAcc1" presStyleIdx="0" presStyleCnt="43" custLinFactX="-100000" custLinFactNeighborX="-123271">
        <dgm:presLayoutVars>
          <dgm:bulletEnabled val="1"/>
        </dgm:presLayoutVars>
      </dgm:prSet>
      <dgm:spPr/>
    </dgm:pt>
    <dgm:pt modelId="{8D952684-349A-4D1D-A459-56B24CFD07BA}" type="pres">
      <dgm:prSet presAssocID="{49AFABDC-B110-40A5-82FB-0ADA6A40D12C}" presName="Name13" presStyleLbl="parChTrans1D2" presStyleIdx="1" presStyleCnt="43"/>
      <dgm:spPr/>
    </dgm:pt>
    <dgm:pt modelId="{EEDF3A85-A00C-4EF0-9F1B-8897EC734BB6}" type="pres">
      <dgm:prSet presAssocID="{63D206D0-2F77-428B-8AE9-0B75252296AA}" presName="childText" presStyleLbl="bgAcc1" presStyleIdx="1" presStyleCnt="43" custLinFactX="-100000" custLinFactNeighborX="-123271">
        <dgm:presLayoutVars>
          <dgm:bulletEnabled val="1"/>
        </dgm:presLayoutVars>
      </dgm:prSet>
      <dgm:spPr/>
    </dgm:pt>
    <dgm:pt modelId="{FDC0DF67-1F60-4660-A9BB-DB12435226E8}" type="pres">
      <dgm:prSet presAssocID="{3A5EEAFF-039E-4BD1-B493-FC79A06FFFEA}" presName="Name13" presStyleLbl="parChTrans1D2" presStyleIdx="2" presStyleCnt="43"/>
      <dgm:spPr/>
    </dgm:pt>
    <dgm:pt modelId="{85F99BEA-5BC1-4D7C-B348-396E57CD606E}" type="pres">
      <dgm:prSet presAssocID="{6EC5F7FC-A748-4CE3-9790-259FC5EE6D21}" presName="childText" presStyleLbl="bgAcc1" presStyleIdx="2" presStyleCnt="43" custLinFactX="-100000" custLinFactNeighborX="-123271">
        <dgm:presLayoutVars>
          <dgm:bulletEnabled val="1"/>
        </dgm:presLayoutVars>
      </dgm:prSet>
      <dgm:spPr/>
    </dgm:pt>
    <dgm:pt modelId="{3E7E06CE-C681-47EB-AAA0-5C0EB9291C31}" type="pres">
      <dgm:prSet presAssocID="{16781677-CE30-4EF3-8F68-4AEA8F077C69}" presName="Name13" presStyleLbl="parChTrans1D2" presStyleIdx="3" presStyleCnt="43"/>
      <dgm:spPr/>
    </dgm:pt>
    <dgm:pt modelId="{382F023A-4DF5-44A8-8A0F-FB0E192D74D8}" type="pres">
      <dgm:prSet presAssocID="{9961B600-B302-4437-960D-004D66631D98}" presName="childText" presStyleLbl="bgAcc1" presStyleIdx="3" presStyleCnt="43" custLinFactX="-100000" custLinFactNeighborX="-123271">
        <dgm:presLayoutVars>
          <dgm:bulletEnabled val="1"/>
        </dgm:presLayoutVars>
      </dgm:prSet>
      <dgm:spPr/>
    </dgm:pt>
    <dgm:pt modelId="{FC5700AD-8C8E-461A-B8BE-6B1F2260631C}" type="pres">
      <dgm:prSet presAssocID="{95E8D63C-EC18-47FE-8E30-5DB0C696D92B}" presName="Name13" presStyleLbl="parChTrans1D2" presStyleIdx="4" presStyleCnt="43"/>
      <dgm:spPr/>
    </dgm:pt>
    <dgm:pt modelId="{B7B7F279-75F8-4812-B87A-A7CB71791BB0}" type="pres">
      <dgm:prSet presAssocID="{C02CC4AE-F055-4038-94D7-9FCE67B7EC7B}" presName="childText" presStyleLbl="bgAcc1" presStyleIdx="4" presStyleCnt="43" custLinFactX="-100000" custLinFactNeighborX="-123271">
        <dgm:presLayoutVars>
          <dgm:bulletEnabled val="1"/>
        </dgm:presLayoutVars>
      </dgm:prSet>
      <dgm:spPr/>
    </dgm:pt>
    <dgm:pt modelId="{73DD23C3-4E77-4F39-BEC1-6043090D6CE8}" type="pres">
      <dgm:prSet presAssocID="{AD902F3A-4851-4E31-887B-1CE838106D4E}" presName="Name13" presStyleLbl="parChTrans1D2" presStyleIdx="5" presStyleCnt="43"/>
      <dgm:spPr/>
    </dgm:pt>
    <dgm:pt modelId="{A35EF53E-A7A2-4E8A-BA9B-DEC59C8A0C4E}" type="pres">
      <dgm:prSet presAssocID="{E689FA3F-BE50-4B89-96E6-ACF0221BC689}" presName="childText" presStyleLbl="bgAcc1" presStyleIdx="5" presStyleCnt="43" custLinFactX="-100000" custLinFactNeighborX="-123271">
        <dgm:presLayoutVars>
          <dgm:bulletEnabled val="1"/>
        </dgm:presLayoutVars>
      </dgm:prSet>
      <dgm:spPr/>
    </dgm:pt>
    <dgm:pt modelId="{5BC3D169-4BA8-4A86-81F5-17C826169A06}" type="pres">
      <dgm:prSet presAssocID="{702E80B0-3322-4FF4-8ECB-CDBB013DBF01}" presName="Name13" presStyleLbl="parChTrans1D2" presStyleIdx="6" presStyleCnt="43"/>
      <dgm:spPr/>
    </dgm:pt>
    <dgm:pt modelId="{4FB07875-6162-48FA-BED6-70A0F71D545F}" type="pres">
      <dgm:prSet presAssocID="{B8C5E849-56F0-494F-8123-99C9DF74E87A}" presName="childText" presStyleLbl="bgAcc1" presStyleIdx="6" presStyleCnt="43" custLinFactX="-100000" custLinFactNeighborX="-121958">
        <dgm:presLayoutVars>
          <dgm:bulletEnabled val="1"/>
        </dgm:presLayoutVars>
      </dgm:prSet>
      <dgm:spPr/>
    </dgm:pt>
    <dgm:pt modelId="{2CEE90E3-68DA-4890-9DB6-0C4AF13A0B5F}" type="pres">
      <dgm:prSet presAssocID="{E6D816DB-85AA-42D2-978F-5CC231831669}" presName="Name13" presStyleLbl="parChTrans1D2" presStyleIdx="7" presStyleCnt="43"/>
      <dgm:spPr/>
    </dgm:pt>
    <dgm:pt modelId="{8DD37E4D-5874-4F51-8552-D44089D2CBAC}" type="pres">
      <dgm:prSet presAssocID="{0A4D82C4-0251-479B-A7C2-211083976674}" presName="childText" presStyleLbl="bgAcc1" presStyleIdx="7" presStyleCnt="43" custLinFactX="-100000" custLinFactNeighborX="-118287">
        <dgm:presLayoutVars>
          <dgm:bulletEnabled val="1"/>
        </dgm:presLayoutVars>
      </dgm:prSet>
      <dgm:spPr/>
    </dgm:pt>
    <dgm:pt modelId="{952139C2-B189-4A87-8832-1A19D5FE93D3}" type="pres">
      <dgm:prSet presAssocID="{F992FED1-4B65-4FED-9607-E5224353F718}" presName="Name13" presStyleLbl="parChTrans1D2" presStyleIdx="8" presStyleCnt="43"/>
      <dgm:spPr/>
    </dgm:pt>
    <dgm:pt modelId="{6AC5526B-00C1-489F-B1BD-8ABFD28EE2D1}" type="pres">
      <dgm:prSet presAssocID="{830803BA-FECE-4694-BC18-AC131DD87866}" presName="childText" presStyleLbl="bgAcc1" presStyleIdx="8" presStyleCnt="43" custLinFactX="-100000" custLinFactNeighborX="-118287">
        <dgm:presLayoutVars>
          <dgm:bulletEnabled val="1"/>
        </dgm:presLayoutVars>
      </dgm:prSet>
      <dgm:spPr/>
    </dgm:pt>
    <dgm:pt modelId="{26A69C70-F166-4E3B-9533-0025F4573CB9}" type="pres">
      <dgm:prSet presAssocID="{90F09DAE-64F5-462C-AB8D-A6E185DD7991}" presName="root" presStyleCnt="0"/>
      <dgm:spPr/>
    </dgm:pt>
    <dgm:pt modelId="{D0D14445-EBFC-4C59-9DCD-5520EE714CDC}" type="pres">
      <dgm:prSet presAssocID="{90F09DAE-64F5-462C-AB8D-A6E185DD7991}" presName="rootComposite" presStyleCnt="0"/>
      <dgm:spPr/>
    </dgm:pt>
    <dgm:pt modelId="{484B66B5-DF25-4037-BBA4-0ED06384C372}" type="pres">
      <dgm:prSet presAssocID="{90F09DAE-64F5-462C-AB8D-A6E185DD7991}" presName="rootText" presStyleLbl="node1" presStyleIdx="1" presStyleCnt="7" custScaleY="200478" custLinFactX="-89699" custLinFactNeighborX="-100000"/>
      <dgm:spPr/>
    </dgm:pt>
    <dgm:pt modelId="{DBF0CB9C-0422-47DF-9671-6F169D2BFCB7}" type="pres">
      <dgm:prSet presAssocID="{90F09DAE-64F5-462C-AB8D-A6E185DD7991}" presName="rootConnector" presStyleLbl="node1" presStyleIdx="1" presStyleCnt="7"/>
      <dgm:spPr/>
    </dgm:pt>
    <dgm:pt modelId="{AE8163E0-EDC6-42FF-AA5B-8C3FFC33F1CB}" type="pres">
      <dgm:prSet presAssocID="{90F09DAE-64F5-462C-AB8D-A6E185DD7991}" presName="childShape" presStyleCnt="0"/>
      <dgm:spPr/>
    </dgm:pt>
    <dgm:pt modelId="{A0001442-DC81-4019-BAF7-D5716CDF16C8}" type="pres">
      <dgm:prSet presAssocID="{D7505BAC-EEE3-4A22-BC13-1FA3C546DF18}" presName="Name13" presStyleLbl="parChTrans1D2" presStyleIdx="9" presStyleCnt="43"/>
      <dgm:spPr/>
    </dgm:pt>
    <dgm:pt modelId="{5153ABAD-7ABE-47A7-A264-AC363E5992BD}" type="pres">
      <dgm:prSet presAssocID="{4F45994E-9857-4944-BA47-9F5FD82F2E4A}" presName="childText" presStyleLbl="bgAcc1" presStyleIdx="9" presStyleCnt="43" custLinFactX="-100000" custLinFactNeighborX="-137132">
        <dgm:presLayoutVars>
          <dgm:bulletEnabled val="1"/>
        </dgm:presLayoutVars>
      </dgm:prSet>
      <dgm:spPr/>
    </dgm:pt>
    <dgm:pt modelId="{8572D4F5-AF13-4D5B-8516-494B2AA2D403}" type="pres">
      <dgm:prSet presAssocID="{305C2F5A-F40F-4139-B9B5-0F7E56C64F4A}" presName="Name13" presStyleLbl="parChTrans1D2" presStyleIdx="10" presStyleCnt="43"/>
      <dgm:spPr/>
    </dgm:pt>
    <dgm:pt modelId="{D7530664-81C3-4179-9200-9C0C196D57DC}" type="pres">
      <dgm:prSet presAssocID="{B52F21D8-34DC-4B9C-A88A-FEFF9DCC8350}" presName="childText" presStyleLbl="bgAcc1" presStyleIdx="10" presStyleCnt="43" custLinFactX="-100000" custLinFactNeighborX="-137132">
        <dgm:presLayoutVars>
          <dgm:bulletEnabled val="1"/>
        </dgm:presLayoutVars>
      </dgm:prSet>
      <dgm:spPr/>
    </dgm:pt>
    <dgm:pt modelId="{D40348B0-3D46-4107-9BA7-C05FBB66089F}" type="pres">
      <dgm:prSet presAssocID="{9B701AA8-AA0F-4FC3-BD9A-CE120892A395}" presName="Name13" presStyleLbl="parChTrans1D2" presStyleIdx="11" presStyleCnt="43"/>
      <dgm:spPr/>
    </dgm:pt>
    <dgm:pt modelId="{DAE301D5-4621-4A29-A117-C01A46D39E64}" type="pres">
      <dgm:prSet presAssocID="{1EA1F84B-F257-400E-8AF7-FB17229BC043}" presName="childText" presStyleLbl="bgAcc1" presStyleIdx="11" presStyleCnt="43" custLinFactX="-100000" custLinFactNeighborX="-137132">
        <dgm:presLayoutVars>
          <dgm:bulletEnabled val="1"/>
        </dgm:presLayoutVars>
      </dgm:prSet>
      <dgm:spPr/>
    </dgm:pt>
    <dgm:pt modelId="{16345560-65DA-4085-814D-F36B4E0FAAFB}" type="pres">
      <dgm:prSet presAssocID="{CC791C2E-5F5B-4152-8988-18AF6AB12257}" presName="Name13" presStyleLbl="parChTrans1D2" presStyleIdx="12" presStyleCnt="43"/>
      <dgm:spPr/>
    </dgm:pt>
    <dgm:pt modelId="{2B77A3FA-6F96-4F92-9BD6-55654C14DBC8}" type="pres">
      <dgm:prSet presAssocID="{93B1AE12-D31E-4CE5-9E0A-2361A7A5C36B}" presName="childText" presStyleLbl="bgAcc1" presStyleIdx="12" presStyleCnt="43" custLinFactX="-100000" custLinFactNeighborX="-137132">
        <dgm:presLayoutVars>
          <dgm:bulletEnabled val="1"/>
        </dgm:presLayoutVars>
      </dgm:prSet>
      <dgm:spPr/>
    </dgm:pt>
    <dgm:pt modelId="{747E5070-3650-4730-8AAB-3B58CC08DD6A}" type="pres">
      <dgm:prSet presAssocID="{94E7400A-FE52-46D0-98A1-C318976D6801}" presName="Name13" presStyleLbl="parChTrans1D2" presStyleIdx="13" presStyleCnt="43"/>
      <dgm:spPr/>
    </dgm:pt>
    <dgm:pt modelId="{A67458D0-06AA-4480-9F6D-BAF068C9C6D2}" type="pres">
      <dgm:prSet presAssocID="{F7F1301D-3DA2-44D5-B4C8-BF86E81974A4}" presName="childText" presStyleLbl="bgAcc1" presStyleIdx="13" presStyleCnt="43" custLinFactX="-100000" custLinFactNeighborX="-137132">
        <dgm:presLayoutVars>
          <dgm:bulletEnabled val="1"/>
        </dgm:presLayoutVars>
      </dgm:prSet>
      <dgm:spPr/>
    </dgm:pt>
    <dgm:pt modelId="{354BFEBE-73C9-47B6-A53B-D291CB4EED38}" type="pres">
      <dgm:prSet presAssocID="{3CAA8FB6-D3FA-430D-8EFC-4F2AC33F862B}" presName="Name13" presStyleLbl="parChTrans1D2" presStyleIdx="14" presStyleCnt="43"/>
      <dgm:spPr/>
    </dgm:pt>
    <dgm:pt modelId="{802D0538-89AE-41B6-8E0E-0A6A8AD3F02F}" type="pres">
      <dgm:prSet presAssocID="{9F3F44E8-F84B-411D-B1DA-599C17ED1910}" presName="childText" presStyleLbl="bgAcc1" presStyleIdx="14" presStyleCnt="43" custLinFactX="-100000" custLinFactNeighborX="-137132">
        <dgm:presLayoutVars>
          <dgm:bulletEnabled val="1"/>
        </dgm:presLayoutVars>
      </dgm:prSet>
      <dgm:spPr/>
    </dgm:pt>
    <dgm:pt modelId="{8AF1D25A-02AF-4CA4-8B53-5B6F53FA779E}" type="pres">
      <dgm:prSet presAssocID="{788961F0-BA84-4613-A20D-8A72AC069C3B}" presName="Name13" presStyleLbl="parChTrans1D2" presStyleIdx="15" presStyleCnt="43"/>
      <dgm:spPr/>
    </dgm:pt>
    <dgm:pt modelId="{5C51274A-3C9C-4E90-8C5E-D1ABEB3704D2}" type="pres">
      <dgm:prSet presAssocID="{C45B8C5C-FB25-4B8F-A4D1-F3A1F4DBE069}" presName="childText" presStyleLbl="bgAcc1" presStyleIdx="15" presStyleCnt="43" custLinFactX="-100000" custLinFactNeighborX="-134602" custLinFactNeighborY="-6689">
        <dgm:presLayoutVars>
          <dgm:bulletEnabled val="1"/>
        </dgm:presLayoutVars>
      </dgm:prSet>
      <dgm:spPr/>
    </dgm:pt>
    <dgm:pt modelId="{615B5E2E-0767-4665-96A4-BC9921856113}" type="pres">
      <dgm:prSet presAssocID="{B94D42D1-D690-440D-925A-24E2F2DDE77F}" presName="Name13" presStyleLbl="parChTrans1D2" presStyleIdx="16" presStyleCnt="43"/>
      <dgm:spPr/>
    </dgm:pt>
    <dgm:pt modelId="{2B3713D4-6696-4EF5-A75B-9A189650B0AB}" type="pres">
      <dgm:prSet presAssocID="{C5AF2B55-2B91-47DC-9562-4F7241009C82}" presName="childText" presStyleLbl="bgAcc1" presStyleIdx="16" presStyleCnt="43" custLinFactX="-100000" custLinFactNeighborX="-138273" custLinFactNeighborY="-16115">
        <dgm:presLayoutVars>
          <dgm:bulletEnabled val="1"/>
        </dgm:presLayoutVars>
      </dgm:prSet>
      <dgm:spPr/>
    </dgm:pt>
    <dgm:pt modelId="{8935507E-F6C5-4F94-916C-35FC22E93578}" type="pres">
      <dgm:prSet presAssocID="{35CBA160-A85B-4C75-BE66-4CBFAA783EB1}" presName="Name13" presStyleLbl="parChTrans1D2" presStyleIdx="17" presStyleCnt="43"/>
      <dgm:spPr/>
    </dgm:pt>
    <dgm:pt modelId="{ACF21E09-E995-475B-9DBF-13D10BD3A936}" type="pres">
      <dgm:prSet presAssocID="{53032A52-EA43-4E49-BF46-C163B002870C}" presName="childText" presStyleLbl="bgAcc1" presStyleIdx="17" presStyleCnt="43" custLinFactX="-100000" custLinFactNeighborX="-138273" custLinFactNeighborY="-20604">
        <dgm:presLayoutVars>
          <dgm:bulletEnabled val="1"/>
        </dgm:presLayoutVars>
      </dgm:prSet>
      <dgm:spPr/>
    </dgm:pt>
    <dgm:pt modelId="{CF2DC726-1BB6-45C0-B26B-6690C7619D90}" type="pres">
      <dgm:prSet presAssocID="{C59245E6-0D37-4116-8445-797B2DDFF141}" presName="root" presStyleCnt="0"/>
      <dgm:spPr/>
    </dgm:pt>
    <dgm:pt modelId="{9FE0C2C8-2D27-4C35-8B57-C7CDD9391FD4}" type="pres">
      <dgm:prSet presAssocID="{C59245E6-0D37-4116-8445-797B2DDFF141}" presName="rootComposite" presStyleCnt="0"/>
      <dgm:spPr/>
    </dgm:pt>
    <dgm:pt modelId="{F7FAEF03-E866-40CE-8EC8-5D8C497608A4}" type="pres">
      <dgm:prSet presAssocID="{C59245E6-0D37-4116-8445-797B2DDFF141}" presName="rootText" presStyleLbl="node1" presStyleIdx="2" presStyleCnt="7" custScaleY="200478" custLinFactX="-100000" custLinFactNeighborX="-104610"/>
      <dgm:spPr/>
    </dgm:pt>
    <dgm:pt modelId="{FC77D74D-8652-4668-B5CF-1A783197E56A}" type="pres">
      <dgm:prSet presAssocID="{C59245E6-0D37-4116-8445-797B2DDFF141}" presName="rootConnector" presStyleLbl="node1" presStyleIdx="2" presStyleCnt="7"/>
      <dgm:spPr/>
    </dgm:pt>
    <dgm:pt modelId="{8A7CEA05-A550-4C5E-ACCC-2B9D24A2744A}" type="pres">
      <dgm:prSet presAssocID="{C59245E6-0D37-4116-8445-797B2DDFF141}" presName="childShape" presStyleCnt="0"/>
      <dgm:spPr/>
    </dgm:pt>
    <dgm:pt modelId="{8C13CEAB-3E71-4BAA-9B07-5E9DB9C81E85}" type="pres">
      <dgm:prSet presAssocID="{7977388D-5B72-48EF-926B-42B8C0966D9D}" presName="Name13" presStyleLbl="parChTrans1D2" presStyleIdx="18" presStyleCnt="43"/>
      <dgm:spPr/>
    </dgm:pt>
    <dgm:pt modelId="{18715B87-B24F-45EE-885E-8E0E19923487}" type="pres">
      <dgm:prSet presAssocID="{B05C3E75-94DB-4D47-8A86-0CDAC23489E9}" presName="childText" presStyleLbl="bgAcc1" presStyleIdx="18" presStyleCnt="43" custLinFactX="-100000" custLinFactNeighborX="-155769">
        <dgm:presLayoutVars>
          <dgm:bulletEnabled val="1"/>
        </dgm:presLayoutVars>
      </dgm:prSet>
      <dgm:spPr/>
    </dgm:pt>
    <dgm:pt modelId="{003C61F8-E908-424F-ACC0-F2BA6FD69841}" type="pres">
      <dgm:prSet presAssocID="{FC75E0D5-E0B7-4D3E-AC1A-CB501FD71AF7}" presName="Name13" presStyleLbl="parChTrans1D2" presStyleIdx="19" presStyleCnt="43"/>
      <dgm:spPr/>
    </dgm:pt>
    <dgm:pt modelId="{FC65B0A4-EDA8-4E0D-B211-B44C0F74DDAD}" type="pres">
      <dgm:prSet presAssocID="{F459DFFB-183A-4FB6-8A44-158B411EA4EC}" presName="childText" presStyleLbl="bgAcc1" presStyleIdx="19" presStyleCnt="43" custLinFactX="-100000" custLinFactNeighborX="-155769">
        <dgm:presLayoutVars>
          <dgm:bulletEnabled val="1"/>
        </dgm:presLayoutVars>
      </dgm:prSet>
      <dgm:spPr/>
    </dgm:pt>
    <dgm:pt modelId="{C46A0BCA-216C-44AE-919C-F69C8EF58497}" type="pres">
      <dgm:prSet presAssocID="{974B3B16-668F-48B9-918B-893230F88A46}" presName="Name13" presStyleLbl="parChTrans1D2" presStyleIdx="20" presStyleCnt="43"/>
      <dgm:spPr/>
    </dgm:pt>
    <dgm:pt modelId="{6C3A1D54-FA57-4A30-870D-9C6CEDD32D3B}" type="pres">
      <dgm:prSet presAssocID="{DC1A53AF-6CAD-4A1E-B11A-63E9FD3E4EB6}" presName="childText" presStyleLbl="bgAcc1" presStyleIdx="20" presStyleCnt="43" custLinFactX="-100000" custLinFactNeighborX="-155769">
        <dgm:presLayoutVars>
          <dgm:bulletEnabled val="1"/>
        </dgm:presLayoutVars>
      </dgm:prSet>
      <dgm:spPr/>
    </dgm:pt>
    <dgm:pt modelId="{86922F9F-C3FC-4C39-9077-E381EEBFF5E6}" type="pres">
      <dgm:prSet presAssocID="{945469DB-68D7-446E-A0D0-29DC21B30D71}" presName="Name13" presStyleLbl="parChTrans1D2" presStyleIdx="21" presStyleCnt="43"/>
      <dgm:spPr/>
    </dgm:pt>
    <dgm:pt modelId="{99179FD1-8EB0-433E-A533-A9AEC830ACA6}" type="pres">
      <dgm:prSet presAssocID="{6B116941-CB36-4087-9AF0-00AA8B581D4B}" presName="childText" presStyleLbl="bgAcc1" presStyleIdx="21" presStyleCnt="43" custLinFactX="-100000" custLinFactNeighborX="-155769">
        <dgm:presLayoutVars>
          <dgm:bulletEnabled val="1"/>
        </dgm:presLayoutVars>
      </dgm:prSet>
      <dgm:spPr/>
    </dgm:pt>
    <dgm:pt modelId="{3793ABC0-9809-4898-A932-95916717AA74}" type="pres">
      <dgm:prSet presAssocID="{AA47A3B0-F83A-4EA3-8C38-A111BB64EDCB}" presName="Name13" presStyleLbl="parChTrans1D2" presStyleIdx="22" presStyleCnt="43"/>
      <dgm:spPr/>
    </dgm:pt>
    <dgm:pt modelId="{EAA680D9-12F4-480F-A8AD-44421B723C25}" type="pres">
      <dgm:prSet presAssocID="{30F46C8E-06F4-4F4A-BA4F-0A8B20FB1123}" presName="childText" presStyleLbl="bgAcc1" presStyleIdx="22" presStyleCnt="43" custLinFactX="-100000" custLinFactNeighborX="-155769">
        <dgm:presLayoutVars>
          <dgm:bulletEnabled val="1"/>
        </dgm:presLayoutVars>
      </dgm:prSet>
      <dgm:spPr/>
    </dgm:pt>
    <dgm:pt modelId="{A4D6AA45-A354-443E-AF2D-57FED4792B83}" type="pres">
      <dgm:prSet presAssocID="{C7C1C135-6FBC-4A11-ADE5-9B12C77F4BC8}" presName="Name13" presStyleLbl="parChTrans1D2" presStyleIdx="23" presStyleCnt="43"/>
      <dgm:spPr/>
    </dgm:pt>
    <dgm:pt modelId="{700881AC-4870-4165-B9D5-5B70BE3AC1C4}" type="pres">
      <dgm:prSet presAssocID="{49BB1666-FBAB-46CB-BB63-F1989BECBAA7}" presName="childText" presStyleLbl="bgAcc1" presStyleIdx="23" presStyleCnt="43" custLinFactX="-100000" custLinFactNeighborX="-155769">
        <dgm:presLayoutVars>
          <dgm:bulletEnabled val="1"/>
        </dgm:presLayoutVars>
      </dgm:prSet>
      <dgm:spPr/>
    </dgm:pt>
    <dgm:pt modelId="{08FB0DDC-A45C-469D-A24F-F96F78BBE1EC}" type="pres">
      <dgm:prSet presAssocID="{F5F87BFF-870B-42F8-B6DB-91879368E1A4}" presName="Name13" presStyleLbl="parChTrans1D2" presStyleIdx="24" presStyleCnt="43"/>
      <dgm:spPr/>
    </dgm:pt>
    <dgm:pt modelId="{B2658BF5-B387-4193-BA34-5FED35040B95}" type="pres">
      <dgm:prSet presAssocID="{BBF891A5-3F00-4855-8E17-47E792DBDB05}" presName="childText" presStyleLbl="bgAcc1" presStyleIdx="24" presStyleCnt="43" custLinFactX="-100000" custLinFactNeighborX="-153972" custLinFactNeighborY="-2286">
        <dgm:presLayoutVars>
          <dgm:bulletEnabled val="1"/>
        </dgm:presLayoutVars>
      </dgm:prSet>
      <dgm:spPr/>
    </dgm:pt>
    <dgm:pt modelId="{3B9F67BF-FD60-4C7B-9C54-A0FF27742F12}" type="pres">
      <dgm:prSet presAssocID="{85823FAF-EFAB-495C-9216-9B567827F895}" presName="Name13" presStyleLbl="parChTrans1D2" presStyleIdx="25" presStyleCnt="43"/>
      <dgm:spPr/>
    </dgm:pt>
    <dgm:pt modelId="{305FA1AE-BAB8-4F9A-A82D-B6C92A3E04B2}" type="pres">
      <dgm:prSet presAssocID="{C8D20BB4-31A2-4B36-950A-08DA56E963FB}" presName="childText" presStyleLbl="bgAcc1" presStyleIdx="25" presStyleCnt="43" custLinFactX="-100000" custLinFactNeighborX="-152903" custLinFactNeighborY="-6689">
        <dgm:presLayoutVars>
          <dgm:bulletEnabled val="1"/>
        </dgm:presLayoutVars>
      </dgm:prSet>
      <dgm:spPr/>
    </dgm:pt>
    <dgm:pt modelId="{0A610FB6-4064-449C-865B-555233409D03}" type="pres">
      <dgm:prSet presAssocID="{29A07556-6BAC-440E-A762-6EF307536755}" presName="Name13" presStyleLbl="parChTrans1D2" presStyleIdx="26" presStyleCnt="43"/>
      <dgm:spPr/>
    </dgm:pt>
    <dgm:pt modelId="{E917A19F-A670-4FC6-96D6-F563E97399E1}" type="pres">
      <dgm:prSet presAssocID="{68265A7E-C886-4266-8FA1-24B9CEF1F9E8}" presName="childText" presStyleLbl="bgAcc1" presStyleIdx="26" presStyleCnt="43" custLinFactX="-100000" custLinFactNeighborX="-155563">
        <dgm:presLayoutVars>
          <dgm:bulletEnabled val="1"/>
        </dgm:presLayoutVars>
      </dgm:prSet>
      <dgm:spPr/>
    </dgm:pt>
    <dgm:pt modelId="{2B3D03C7-4DE3-4D0B-8A54-D6D4B08861F3}" type="pres">
      <dgm:prSet presAssocID="{24630CA3-9A70-43F9-BCF9-1DFCB46A19CE}" presName="root" presStyleCnt="0"/>
      <dgm:spPr/>
    </dgm:pt>
    <dgm:pt modelId="{BA7530DC-026E-4961-8BFE-17DCF7D59D62}" type="pres">
      <dgm:prSet presAssocID="{24630CA3-9A70-43F9-BCF9-1DFCB46A19CE}" presName="rootComposite" presStyleCnt="0"/>
      <dgm:spPr/>
    </dgm:pt>
    <dgm:pt modelId="{9D6733CF-C04B-4DF7-84CD-C7C519D12722}" type="pres">
      <dgm:prSet presAssocID="{24630CA3-9A70-43F9-BCF9-1DFCB46A19CE}" presName="rootText" presStyleLbl="node1" presStyleIdx="3" presStyleCnt="7" custScaleX="97623" custScaleY="151807" custLinFactX="-100000" custLinFactNeighborX="-119520"/>
      <dgm:spPr/>
    </dgm:pt>
    <dgm:pt modelId="{C7AACCEC-2A40-4197-9C87-D2968670F607}" type="pres">
      <dgm:prSet presAssocID="{24630CA3-9A70-43F9-BCF9-1DFCB46A19CE}" presName="rootConnector" presStyleLbl="node1" presStyleIdx="3" presStyleCnt="7"/>
      <dgm:spPr/>
    </dgm:pt>
    <dgm:pt modelId="{09186769-896E-4825-8B42-FF4DAE598B06}" type="pres">
      <dgm:prSet presAssocID="{24630CA3-9A70-43F9-BCF9-1DFCB46A19CE}" presName="childShape" presStyleCnt="0"/>
      <dgm:spPr/>
    </dgm:pt>
    <dgm:pt modelId="{7CE9EFEC-0334-4F26-83BB-8269ADAACE1F}" type="pres">
      <dgm:prSet presAssocID="{6E50D44C-FAC0-499A-874E-5767A01FA8C2}" presName="Name13" presStyleLbl="parChTrans1D2" presStyleIdx="27" presStyleCnt="43"/>
      <dgm:spPr/>
    </dgm:pt>
    <dgm:pt modelId="{8FD4D79C-FC1D-4489-9231-B04D74D47091}" type="pres">
      <dgm:prSet presAssocID="{E3AD77B2-428E-4E00-B1F8-26DF363AFF64}" presName="childText" presStyleLbl="bgAcc1" presStyleIdx="27" presStyleCnt="43" custLinFactX="-100000" custLinFactNeighborX="-174406">
        <dgm:presLayoutVars>
          <dgm:bulletEnabled val="1"/>
        </dgm:presLayoutVars>
      </dgm:prSet>
      <dgm:spPr/>
    </dgm:pt>
    <dgm:pt modelId="{66340830-2B60-4713-A690-1D275324F03F}" type="pres">
      <dgm:prSet presAssocID="{9EFA7AE3-D365-41B6-8F68-EC026052F67E}" presName="Name13" presStyleLbl="parChTrans1D2" presStyleIdx="28" presStyleCnt="43"/>
      <dgm:spPr/>
    </dgm:pt>
    <dgm:pt modelId="{10546E29-6DD5-4E14-8985-B6032E867C9C}" type="pres">
      <dgm:prSet presAssocID="{E16D6CFC-09E8-4455-AEF7-64CF42CA80B2}" presName="childText" presStyleLbl="bgAcc1" presStyleIdx="28" presStyleCnt="43" custLinFactX="-100000" custLinFactNeighborX="-174406">
        <dgm:presLayoutVars>
          <dgm:bulletEnabled val="1"/>
        </dgm:presLayoutVars>
      </dgm:prSet>
      <dgm:spPr/>
    </dgm:pt>
    <dgm:pt modelId="{BBC16B9F-C876-4762-9039-9DF61812BC75}" type="pres">
      <dgm:prSet presAssocID="{AF589107-A5D3-440F-9042-9A1AA74DA7B6}" presName="Name13" presStyleLbl="parChTrans1D2" presStyleIdx="29" presStyleCnt="43"/>
      <dgm:spPr/>
    </dgm:pt>
    <dgm:pt modelId="{3EB53D01-3252-45DE-82CF-D492C60CC605}" type="pres">
      <dgm:prSet presAssocID="{60CAD800-DA7A-4D7B-886A-C3506C2F73DF}" presName="childText" presStyleLbl="bgAcc1" presStyleIdx="29" presStyleCnt="43" custLinFactX="-100000" custLinFactNeighborX="-174406">
        <dgm:presLayoutVars>
          <dgm:bulletEnabled val="1"/>
        </dgm:presLayoutVars>
      </dgm:prSet>
      <dgm:spPr/>
    </dgm:pt>
    <dgm:pt modelId="{2C8AF960-C649-4EAA-A1CB-98DCB9901A62}" type="pres">
      <dgm:prSet presAssocID="{A0EE2164-E566-498B-A780-A46E421A2AD7}" presName="Name13" presStyleLbl="parChTrans1D2" presStyleIdx="30" presStyleCnt="43"/>
      <dgm:spPr/>
    </dgm:pt>
    <dgm:pt modelId="{FE3A21B2-C807-47BD-BBCB-8AA1DA35B672}" type="pres">
      <dgm:prSet presAssocID="{927F0E23-4171-48AD-845F-7162BA9E05C3}" presName="childText" presStyleLbl="bgAcc1" presStyleIdx="30" presStyleCnt="43" custLinFactX="-100000" custLinFactNeighborX="-173606" custLinFactNeighborY="23131">
        <dgm:presLayoutVars>
          <dgm:bulletEnabled val="1"/>
        </dgm:presLayoutVars>
      </dgm:prSet>
      <dgm:spPr/>
    </dgm:pt>
    <dgm:pt modelId="{948C494D-873F-43C9-BA46-C17427BA256D}" type="pres">
      <dgm:prSet presAssocID="{EE1DFDE3-487E-49BA-8F6E-31B6B4073E70}" presName="root" presStyleCnt="0"/>
      <dgm:spPr/>
    </dgm:pt>
    <dgm:pt modelId="{2FCADD84-E655-4380-A216-972661A25381}" type="pres">
      <dgm:prSet presAssocID="{EE1DFDE3-487E-49BA-8F6E-31B6B4073E70}" presName="rootComposite" presStyleCnt="0"/>
      <dgm:spPr/>
    </dgm:pt>
    <dgm:pt modelId="{7E79D0D3-B86A-4E1A-AA53-45E9C14AFDD9}" type="pres">
      <dgm:prSet presAssocID="{EE1DFDE3-487E-49BA-8F6E-31B6B4073E70}" presName="rootText" presStyleLbl="node1" presStyleIdx="4" presStyleCnt="7" custScaleX="95995" custScaleY="164215" custLinFactX="-100000" custLinFactNeighborX="-122903" custLinFactNeighborY="-1"/>
      <dgm:spPr/>
    </dgm:pt>
    <dgm:pt modelId="{15AAB2D2-2F1B-4011-B6D4-7075549A7D84}" type="pres">
      <dgm:prSet presAssocID="{EE1DFDE3-487E-49BA-8F6E-31B6B4073E70}" presName="rootConnector" presStyleLbl="node1" presStyleIdx="4" presStyleCnt="7"/>
      <dgm:spPr/>
    </dgm:pt>
    <dgm:pt modelId="{AA9D7480-2354-4C45-BDFC-D37520E9B0AE}" type="pres">
      <dgm:prSet presAssocID="{EE1DFDE3-487E-49BA-8F6E-31B6B4073E70}" presName="childShape" presStyleCnt="0"/>
      <dgm:spPr/>
    </dgm:pt>
    <dgm:pt modelId="{476E278F-D34F-4523-9447-45FE632DB1A0}" type="pres">
      <dgm:prSet presAssocID="{8CC7997E-8F29-49F3-848C-B9C9717DEB34}" presName="Name13" presStyleLbl="parChTrans1D2" presStyleIdx="31" presStyleCnt="43"/>
      <dgm:spPr/>
    </dgm:pt>
    <dgm:pt modelId="{CE1F13F8-5EF4-4C8E-9AE2-FEC18DBD9251}" type="pres">
      <dgm:prSet presAssocID="{790ECF14-D012-45D5-8983-E4CF85F935E2}" presName="childText" presStyleLbl="bgAcc1" presStyleIdx="31" presStyleCnt="43" custLinFactX="-100000" custLinFactNeighborX="-175105" custLinFactNeighborY="38071">
        <dgm:presLayoutVars>
          <dgm:bulletEnabled val="1"/>
        </dgm:presLayoutVars>
      </dgm:prSet>
      <dgm:spPr/>
    </dgm:pt>
    <dgm:pt modelId="{86F44676-FC9A-4E57-954A-954549A0251D}" type="pres">
      <dgm:prSet presAssocID="{1BF0F40F-B4C8-4982-9B37-8A0D3ECDD371}" presName="Name13" presStyleLbl="parChTrans1D2" presStyleIdx="32" presStyleCnt="43"/>
      <dgm:spPr/>
    </dgm:pt>
    <dgm:pt modelId="{69577C12-154E-4DA4-81F2-B6803ED32681}" type="pres">
      <dgm:prSet presAssocID="{001282B5-A109-4475-BC13-ADDAC1DC793C}" presName="childText" presStyleLbl="bgAcc1" presStyleIdx="32" presStyleCnt="43" custLinFactX="-100000" custLinFactNeighborX="-175105" custLinFactNeighborY="45179">
        <dgm:presLayoutVars>
          <dgm:bulletEnabled val="1"/>
        </dgm:presLayoutVars>
      </dgm:prSet>
      <dgm:spPr/>
    </dgm:pt>
    <dgm:pt modelId="{419D1558-9AD6-4252-A0E4-C1FC9233EF52}" type="pres">
      <dgm:prSet presAssocID="{6DBE47DB-1987-4A6A-B132-A786333EFE8D}" presName="Name13" presStyleLbl="parChTrans1D2" presStyleIdx="33" presStyleCnt="43"/>
      <dgm:spPr/>
    </dgm:pt>
    <dgm:pt modelId="{3EC37ED8-7968-4CC3-A06B-921A586645C1}" type="pres">
      <dgm:prSet presAssocID="{AA258745-A5D2-4788-BFB6-C010EC96DEDF}" presName="childText" presStyleLbl="bgAcc1" presStyleIdx="33" presStyleCnt="43" custLinFactX="-100000" custLinFactNeighborX="-175105" custLinFactNeighborY="30269">
        <dgm:presLayoutVars>
          <dgm:bulletEnabled val="1"/>
        </dgm:presLayoutVars>
      </dgm:prSet>
      <dgm:spPr/>
    </dgm:pt>
    <dgm:pt modelId="{904C1811-6801-4C68-805D-72CE9D83DB34}" type="pres">
      <dgm:prSet presAssocID="{617813FD-F89C-45CF-B346-946B555772A1}" presName="Name13" presStyleLbl="parChTrans1D2" presStyleIdx="34" presStyleCnt="43"/>
      <dgm:spPr/>
    </dgm:pt>
    <dgm:pt modelId="{292CBE66-2FAB-4419-804C-22B3461C4D87}" type="pres">
      <dgm:prSet presAssocID="{54D37656-46FF-488F-AAA7-5AF7DEB6CA06}" presName="childText" presStyleLbl="bgAcc1" presStyleIdx="34" presStyleCnt="43" custLinFactX="-100000" custLinFactNeighborX="-175105" custLinFactNeighborY="37376">
        <dgm:presLayoutVars>
          <dgm:bulletEnabled val="1"/>
        </dgm:presLayoutVars>
      </dgm:prSet>
      <dgm:spPr/>
    </dgm:pt>
    <dgm:pt modelId="{C6F9621F-670B-4A9C-80B3-71B22B091D0B}" type="pres">
      <dgm:prSet presAssocID="{F7385A4D-32C4-44E9-A95B-5EB16D7A8D54}" presName="Name13" presStyleLbl="parChTrans1D2" presStyleIdx="35" presStyleCnt="43"/>
      <dgm:spPr/>
    </dgm:pt>
    <dgm:pt modelId="{92FE5A64-7986-4416-BEDE-1F58B8DC9E78}" type="pres">
      <dgm:prSet presAssocID="{1D2F1D5C-7A68-420B-8D36-D99DD9AE7D25}" presName="childText" presStyleLbl="bgAcc1" presStyleIdx="35" presStyleCnt="43" custLinFactX="-100000" custLinFactNeighborX="-175105" custLinFactNeighborY="41780">
        <dgm:presLayoutVars>
          <dgm:bulletEnabled val="1"/>
        </dgm:presLayoutVars>
      </dgm:prSet>
      <dgm:spPr/>
    </dgm:pt>
    <dgm:pt modelId="{9B8FCF8F-06EE-45FC-B397-D18C6DB74134}" type="pres">
      <dgm:prSet presAssocID="{6D61D93E-999C-4483-A76A-59ECC2CF7A87}" presName="root" presStyleCnt="0"/>
      <dgm:spPr/>
    </dgm:pt>
    <dgm:pt modelId="{0086C2AE-E0B5-4440-9591-BC743F80EA58}" type="pres">
      <dgm:prSet presAssocID="{6D61D93E-999C-4483-A76A-59ECC2CF7A87}" presName="rootComposite" presStyleCnt="0"/>
      <dgm:spPr/>
    </dgm:pt>
    <dgm:pt modelId="{76C8A3D6-6114-4B02-85DC-5F41BF486ABF}" type="pres">
      <dgm:prSet presAssocID="{6D61D93E-999C-4483-A76A-59ECC2CF7A87}" presName="rootText" presStyleLbl="node1" presStyleIdx="5" presStyleCnt="7" custScaleX="99861" custScaleY="200478" custLinFactX="-100000" custLinFactNeighborX="-135882"/>
      <dgm:spPr/>
    </dgm:pt>
    <dgm:pt modelId="{E7999DE1-4493-42CE-BCD7-6A39DE40E2FF}" type="pres">
      <dgm:prSet presAssocID="{6D61D93E-999C-4483-A76A-59ECC2CF7A87}" presName="rootConnector" presStyleLbl="node1" presStyleIdx="5" presStyleCnt="7"/>
      <dgm:spPr/>
    </dgm:pt>
    <dgm:pt modelId="{3410AAB2-AF91-40E9-8BB7-D68D34DCB20F}" type="pres">
      <dgm:prSet presAssocID="{6D61D93E-999C-4483-A76A-59ECC2CF7A87}" presName="childShape" presStyleCnt="0"/>
      <dgm:spPr/>
    </dgm:pt>
    <dgm:pt modelId="{C0FF962D-3141-429F-92C8-A8E04E83AF3A}" type="pres">
      <dgm:prSet presAssocID="{7111A2D9-186D-46A6-9661-7531825B0D1C}" presName="Name13" presStyleLbl="parChTrans1D2" presStyleIdx="36" presStyleCnt="43"/>
      <dgm:spPr/>
    </dgm:pt>
    <dgm:pt modelId="{F34EAAE4-7F1C-4592-9C9D-00C41C5E45F2}" type="pres">
      <dgm:prSet presAssocID="{41ADDE31-484E-4E16-B1AD-D4E4D7BB8A3F}" presName="childText" presStyleLbl="bgAcc1" presStyleIdx="36" presStyleCnt="43" custScaleX="100121" custLinFactX="-100000" custLinFactNeighborX="-192796" custLinFactNeighborY="-7772">
        <dgm:presLayoutVars>
          <dgm:bulletEnabled val="1"/>
        </dgm:presLayoutVars>
      </dgm:prSet>
      <dgm:spPr/>
    </dgm:pt>
    <dgm:pt modelId="{2108958B-722E-4838-9D0D-C9BC422BEDBF}" type="pres">
      <dgm:prSet presAssocID="{1A6144B3-082A-454A-B66E-CEE445E34FB7}" presName="Name13" presStyleLbl="parChTrans1D2" presStyleIdx="37" presStyleCnt="43"/>
      <dgm:spPr/>
    </dgm:pt>
    <dgm:pt modelId="{40202337-FD1B-4955-B458-0C2EA3989EA1}" type="pres">
      <dgm:prSet presAssocID="{C55C1037-1C8D-4EDA-BAEA-6CBD3BD7638C}" presName="childText" presStyleLbl="bgAcc1" presStyleIdx="37" presStyleCnt="43" custScaleX="100121" custScaleY="197652" custLinFactX="-100000" custLinFactNeighborX="-192796" custLinFactNeighborY="-15806">
        <dgm:presLayoutVars>
          <dgm:bulletEnabled val="1"/>
        </dgm:presLayoutVars>
      </dgm:prSet>
      <dgm:spPr/>
    </dgm:pt>
    <dgm:pt modelId="{809EB851-2C5F-40CA-8102-DF5BEEB9F12B}" type="pres">
      <dgm:prSet presAssocID="{429DFF5F-EC1C-4ED5-83B4-B7B1966C81C4}" presName="Name13" presStyleLbl="parChTrans1D2" presStyleIdx="38" presStyleCnt="43"/>
      <dgm:spPr/>
    </dgm:pt>
    <dgm:pt modelId="{86CEA509-FB2F-46CC-9EFA-65FFBE1A2CBB}" type="pres">
      <dgm:prSet presAssocID="{2F5387CC-9192-4264-9B36-68B0794FB0B4}" presName="childText" presStyleLbl="bgAcc1" presStyleIdx="38" presStyleCnt="43" custScaleX="100121" custLinFactX="-100000" custLinFactNeighborX="-191075" custLinFactNeighborY="-12592">
        <dgm:presLayoutVars>
          <dgm:bulletEnabled val="1"/>
        </dgm:presLayoutVars>
      </dgm:prSet>
      <dgm:spPr/>
    </dgm:pt>
    <dgm:pt modelId="{D2731A02-881B-4F7C-AD98-329634573112}" type="pres">
      <dgm:prSet presAssocID="{B176CDAC-C47D-476C-A0EF-D8C90419EF90}" presName="Name13" presStyleLbl="parChTrans1D2" presStyleIdx="39" presStyleCnt="43"/>
      <dgm:spPr/>
    </dgm:pt>
    <dgm:pt modelId="{B7EAE02A-4C49-4E82-8127-B1ADD0621A61}" type="pres">
      <dgm:prSet presAssocID="{160D329D-8958-44BB-924E-8E1E58BE3EAD}" presName="childText" presStyleLbl="bgAcc1" presStyleIdx="39" presStyleCnt="43" custScaleX="100000" custScaleY="120181" custLinFactX="-100000" custLinFactNeighborX="-191076" custLinFactNeighborY="-15575">
        <dgm:presLayoutVars>
          <dgm:bulletEnabled val="1"/>
        </dgm:presLayoutVars>
      </dgm:prSet>
      <dgm:spPr/>
    </dgm:pt>
    <dgm:pt modelId="{E4631DE4-F0B5-471C-B8EE-9E87A36D7A63}" type="pres">
      <dgm:prSet presAssocID="{E89CFA9A-FF67-4368-B2EA-CF56A46B18A3}" presName="root" presStyleCnt="0"/>
      <dgm:spPr/>
    </dgm:pt>
    <dgm:pt modelId="{B58D274F-FB22-4A2A-8D98-79E5A7D05876}" type="pres">
      <dgm:prSet presAssocID="{E89CFA9A-FF67-4368-B2EA-CF56A46B18A3}" presName="rootComposite" presStyleCnt="0"/>
      <dgm:spPr/>
    </dgm:pt>
    <dgm:pt modelId="{A4D7085D-1394-4B8C-9626-982EF0A2EC84}" type="pres">
      <dgm:prSet presAssocID="{E89CFA9A-FF67-4368-B2EA-CF56A46B18A3}" presName="rootText" presStyleLbl="node1" presStyleIdx="6" presStyleCnt="7" custScaleY="200762" custLinFactX="-100000" custLinFactNeighborX="-154098" custLinFactNeighborY="-1"/>
      <dgm:spPr/>
    </dgm:pt>
    <dgm:pt modelId="{26B1D762-26EB-40D4-94C3-69F2E3706A4F}" type="pres">
      <dgm:prSet presAssocID="{E89CFA9A-FF67-4368-B2EA-CF56A46B18A3}" presName="rootConnector" presStyleLbl="node1" presStyleIdx="6" presStyleCnt="7"/>
      <dgm:spPr/>
    </dgm:pt>
    <dgm:pt modelId="{98143310-A4E8-4853-BFBF-71CC79EE84B5}" type="pres">
      <dgm:prSet presAssocID="{E89CFA9A-FF67-4368-B2EA-CF56A46B18A3}" presName="childShape" presStyleCnt="0"/>
      <dgm:spPr/>
    </dgm:pt>
    <dgm:pt modelId="{7A90C389-D396-4872-A979-7433DA327562}" type="pres">
      <dgm:prSet presAssocID="{038E0688-ADB0-482B-8596-D2E12A83E86B}" presName="Name13" presStyleLbl="parChTrans1D2" presStyleIdx="40" presStyleCnt="43"/>
      <dgm:spPr/>
    </dgm:pt>
    <dgm:pt modelId="{E6179FD1-19F0-4A37-A19B-612A7B16FEB0}" type="pres">
      <dgm:prSet presAssocID="{EA5A5187-5EE4-4EA4-97EF-A6EB8F1E9756}" presName="childText" presStyleLbl="bgAcc1" presStyleIdx="40" presStyleCnt="43" custLinFactX="-112206" custLinFactNeighborX="-200000">
        <dgm:presLayoutVars>
          <dgm:bulletEnabled val="1"/>
        </dgm:presLayoutVars>
      </dgm:prSet>
      <dgm:spPr/>
    </dgm:pt>
    <dgm:pt modelId="{B1F594C8-CB3A-470D-8C4B-B4EE61A2DADA}" type="pres">
      <dgm:prSet presAssocID="{6B8EB61A-2D40-48C5-B792-A23A6C127FE5}" presName="Name13" presStyleLbl="parChTrans1D2" presStyleIdx="41" presStyleCnt="43"/>
      <dgm:spPr/>
    </dgm:pt>
    <dgm:pt modelId="{1488B173-30D2-4088-8C99-FD97C2BB85EB}" type="pres">
      <dgm:prSet presAssocID="{6FA2D164-BC33-4484-8000-27885223DD55}" presName="childText" presStyleLbl="bgAcc1" presStyleIdx="41" presStyleCnt="43" custLinFactX="-112206" custLinFactNeighborX="-200000">
        <dgm:presLayoutVars>
          <dgm:bulletEnabled val="1"/>
        </dgm:presLayoutVars>
      </dgm:prSet>
      <dgm:spPr/>
    </dgm:pt>
    <dgm:pt modelId="{6D828155-2025-4621-8457-5E12CFECC3D0}" type="pres">
      <dgm:prSet presAssocID="{0D4FDF25-8247-49D8-B27C-B7A744C96F90}" presName="Name13" presStyleLbl="parChTrans1D2" presStyleIdx="42" presStyleCnt="43"/>
      <dgm:spPr/>
    </dgm:pt>
    <dgm:pt modelId="{09F95E3F-347D-40A0-B51D-549BE1DDFE12}" type="pres">
      <dgm:prSet presAssocID="{7B795265-95AE-4268-A2C9-BB49C34ABF3D}" presName="childText" presStyleLbl="bgAcc1" presStyleIdx="42" presStyleCnt="43" custLinFactX="-112206" custLinFactNeighborX="-200000">
        <dgm:presLayoutVars>
          <dgm:bulletEnabled val="1"/>
        </dgm:presLayoutVars>
      </dgm:prSet>
      <dgm:spPr/>
    </dgm:pt>
  </dgm:ptLst>
  <dgm:cxnLst>
    <dgm:cxn modelId="{E23F4501-74B6-4468-9107-726E2C30365F}" type="presOf" srcId="{AA47A3B0-F83A-4EA3-8C38-A111BB64EDCB}" destId="{3793ABC0-9809-4898-A932-95916717AA74}" srcOrd="0" destOrd="0" presId="urn:microsoft.com/office/officeart/2005/8/layout/hierarchy3"/>
    <dgm:cxn modelId="{91ACDF09-6524-4492-9940-38CC166E0237}" type="presOf" srcId="{0A4D82C4-0251-479B-A7C2-211083976674}" destId="{8DD37E4D-5874-4F51-8552-D44089D2CBAC}" srcOrd="0" destOrd="0" presId="urn:microsoft.com/office/officeart/2005/8/layout/hierarchy3"/>
    <dgm:cxn modelId="{2C01110A-0129-4012-A85C-6E4E61A29445}" type="presOf" srcId="{16781677-CE30-4EF3-8F68-4AEA8F077C69}" destId="{3E7E06CE-C681-47EB-AAA0-5C0EB9291C31}" srcOrd="0" destOrd="0" presId="urn:microsoft.com/office/officeart/2005/8/layout/hierarchy3"/>
    <dgm:cxn modelId="{25D6220B-A22E-4438-BE54-4225FF30C468}" type="presOf" srcId="{8CC7997E-8F29-49F3-848C-B9C9717DEB34}" destId="{476E278F-D34F-4523-9447-45FE632DB1A0}" srcOrd="0" destOrd="0" presId="urn:microsoft.com/office/officeart/2005/8/layout/hierarchy3"/>
    <dgm:cxn modelId="{95469A0C-CEDB-4868-A152-485F2D450C87}" srcId="{A3B45AE2-7024-4851-98CF-2CEB4FCD7F3C}" destId="{E89CFA9A-FF67-4368-B2EA-CF56A46B18A3}" srcOrd="6" destOrd="0" parTransId="{807003F2-81F8-4ED5-B649-0BB642E8D416}" sibTransId="{0372FD2F-2D24-4412-94AE-B5AFF574E8C7}"/>
    <dgm:cxn modelId="{6335B613-5940-48E5-9C9D-C13CEBF40802}" srcId="{90F09DAE-64F5-462C-AB8D-A6E185DD7991}" destId="{B52F21D8-34DC-4B9C-A88A-FEFF9DCC8350}" srcOrd="1" destOrd="0" parTransId="{305C2F5A-F40F-4139-B9B5-0F7E56C64F4A}" sibTransId="{E26E47A5-C733-4F0D-B014-AEE696DE980F}"/>
    <dgm:cxn modelId="{B1094D16-4A29-423B-B225-4A101FF3B496}" type="presOf" srcId="{927F0E23-4171-48AD-845F-7162BA9E05C3}" destId="{FE3A21B2-C807-47BD-BBCB-8AA1DA35B672}" srcOrd="0" destOrd="0" presId="urn:microsoft.com/office/officeart/2005/8/layout/hierarchy3"/>
    <dgm:cxn modelId="{39817A1B-196B-47CC-8591-EFFB51D40ECF}" type="presOf" srcId="{A0EE2164-E566-498B-A780-A46E421A2AD7}" destId="{2C8AF960-C649-4EAA-A1CB-98DCB9901A62}" srcOrd="0" destOrd="0" presId="urn:microsoft.com/office/officeart/2005/8/layout/hierarchy3"/>
    <dgm:cxn modelId="{50062C1C-F9E5-4A73-B693-526BED502A8F}" type="presOf" srcId="{2F5387CC-9192-4264-9B36-68B0794FB0B4}" destId="{86CEA509-FB2F-46CC-9EFA-65FFBE1A2CBB}" srcOrd="0" destOrd="0" presId="urn:microsoft.com/office/officeart/2005/8/layout/hierarchy3"/>
    <dgm:cxn modelId="{2C19951D-E458-4D0A-9A40-9699BC6B2F41}" srcId="{24630CA3-9A70-43F9-BCF9-1DFCB46A19CE}" destId="{E3AD77B2-428E-4E00-B1F8-26DF363AFF64}" srcOrd="0" destOrd="0" parTransId="{6E50D44C-FAC0-499A-874E-5767A01FA8C2}" sibTransId="{4C679B1E-B349-43FB-A3E9-15A20F461D60}"/>
    <dgm:cxn modelId="{88E92121-9504-465B-BDB8-EC1AC211090B}" srcId="{C59245E6-0D37-4116-8445-797B2DDFF141}" destId="{BBF891A5-3F00-4855-8E17-47E792DBDB05}" srcOrd="6" destOrd="0" parTransId="{F5F87BFF-870B-42F8-B6DB-91879368E1A4}" sibTransId="{745CF2A7-3BAD-46C3-9264-55D01E0D3499}"/>
    <dgm:cxn modelId="{1C2E4D21-CD93-4181-9389-DCD15B44E2CD}" srcId="{A3B45AE2-7024-4851-98CF-2CEB4FCD7F3C}" destId="{C59245E6-0D37-4116-8445-797B2DDFF141}" srcOrd="2" destOrd="0" parTransId="{4CF22C2E-6D7C-421D-8A15-616CB331733F}" sibTransId="{CBCB6F64-ECD9-4BE3-BCDE-37B1F2B8A789}"/>
    <dgm:cxn modelId="{F19DB523-343E-4909-8045-A20D2FE24339}" srcId="{E89CFA9A-FF67-4368-B2EA-CF56A46B18A3}" destId="{7B795265-95AE-4268-A2C9-BB49C34ABF3D}" srcOrd="2" destOrd="0" parTransId="{0D4FDF25-8247-49D8-B27C-B7A744C96F90}" sibTransId="{68606D99-38BE-4524-9D97-D64EFCA7B617}"/>
    <dgm:cxn modelId="{CD7CE228-049D-44B9-9A7E-4D2DE7ED5B2F}" srcId="{C59245E6-0D37-4116-8445-797B2DDFF141}" destId="{30F46C8E-06F4-4F4A-BA4F-0A8B20FB1123}" srcOrd="4" destOrd="0" parTransId="{AA47A3B0-F83A-4EA3-8C38-A111BB64EDCB}" sibTransId="{C819B959-513D-460F-BFF0-7B0463DC145D}"/>
    <dgm:cxn modelId="{EDB3E129-A697-466B-AFB0-23F2129469AC}" srcId="{EE1DFDE3-487E-49BA-8F6E-31B6B4073E70}" destId="{54D37656-46FF-488F-AAA7-5AF7DEB6CA06}" srcOrd="3" destOrd="0" parTransId="{617813FD-F89C-45CF-B346-946B555772A1}" sibTransId="{FC9A2FEA-4F74-4AF5-BBD2-753D06F869E9}"/>
    <dgm:cxn modelId="{5BEF152A-0376-4C5C-95F5-9D1DBED16B1F}" srcId="{24630CA3-9A70-43F9-BCF9-1DFCB46A19CE}" destId="{E16D6CFC-09E8-4455-AEF7-64CF42CA80B2}" srcOrd="1" destOrd="0" parTransId="{9EFA7AE3-D365-41B6-8F68-EC026052F67E}" sibTransId="{C8BABFF9-7374-4986-B4DA-61F5322142A0}"/>
    <dgm:cxn modelId="{82C37930-5E54-4BDC-AE38-F30B7DCC3D39}" type="presOf" srcId="{B176CDAC-C47D-476C-A0EF-D8C90419EF90}" destId="{D2731A02-881B-4F7C-AD98-329634573112}" srcOrd="0" destOrd="0" presId="urn:microsoft.com/office/officeart/2005/8/layout/hierarchy3"/>
    <dgm:cxn modelId="{419CDD32-1E9B-4594-B929-CFE8E0645A63}" type="presOf" srcId="{B94D42D1-D690-440D-925A-24E2F2DDE77F}" destId="{615B5E2E-0767-4665-96A4-BC9921856113}" srcOrd="0" destOrd="0" presId="urn:microsoft.com/office/officeart/2005/8/layout/hierarchy3"/>
    <dgm:cxn modelId="{01AEB133-B317-48B5-8BCF-CB893598FA4E}" srcId="{C59245E6-0D37-4116-8445-797B2DDFF141}" destId="{6B116941-CB36-4087-9AF0-00AA8B581D4B}" srcOrd="3" destOrd="0" parTransId="{945469DB-68D7-446E-A0D0-29DC21B30D71}" sibTransId="{08A8B434-6128-42A0-AF38-1E983F74835C}"/>
    <dgm:cxn modelId="{C7ACE634-AF3B-4916-A2AA-1CF88FA8571B}" type="presOf" srcId="{24630CA3-9A70-43F9-BCF9-1DFCB46A19CE}" destId="{C7AACCEC-2A40-4197-9C87-D2968670F607}" srcOrd="1" destOrd="0" presId="urn:microsoft.com/office/officeart/2005/8/layout/hierarchy3"/>
    <dgm:cxn modelId="{3AE65435-1628-44B0-A52C-439AABC77CCC}" srcId="{999493FF-4AF7-4C6F-9592-A6DAEDD048F6}" destId="{9961B600-B302-4437-960D-004D66631D98}" srcOrd="3" destOrd="0" parTransId="{16781677-CE30-4EF3-8F68-4AEA8F077C69}" sibTransId="{BDB7E12F-31E6-4BE0-9CF2-70C5FC12F42D}"/>
    <dgm:cxn modelId="{A40CB536-6670-4734-98C4-2F0A58717724}" srcId="{999493FF-4AF7-4C6F-9592-A6DAEDD048F6}" destId="{B8C5E849-56F0-494F-8123-99C9DF74E87A}" srcOrd="6" destOrd="0" parTransId="{702E80B0-3322-4FF4-8ECB-CDBB013DBF01}" sibTransId="{87F9DE41-30CF-49F3-AED6-4DF0C7959CC1}"/>
    <dgm:cxn modelId="{82D4E636-FDF5-4BA3-AFDF-B6E3B143F7C1}" type="presOf" srcId="{93B1AE12-D31E-4CE5-9E0A-2361A7A5C36B}" destId="{2B77A3FA-6F96-4F92-9BD6-55654C14DBC8}" srcOrd="0" destOrd="0" presId="urn:microsoft.com/office/officeart/2005/8/layout/hierarchy3"/>
    <dgm:cxn modelId="{94720E38-BAF9-4A52-B712-A21CCE588330}" srcId="{6D61D93E-999C-4483-A76A-59ECC2CF7A87}" destId="{41ADDE31-484E-4E16-B1AD-D4E4D7BB8A3F}" srcOrd="0" destOrd="0" parTransId="{7111A2D9-186D-46A6-9661-7531825B0D1C}" sibTransId="{527A1E0B-8EF2-4274-A62F-927EC46FAFCA}"/>
    <dgm:cxn modelId="{4945003B-C274-4BA6-B90F-E52B62C95999}" srcId="{C59245E6-0D37-4116-8445-797B2DDFF141}" destId="{B05C3E75-94DB-4D47-8A86-0CDAC23489E9}" srcOrd="0" destOrd="0" parTransId="{7977388D-5B72-48EF-926B-42B8C0966D9D}" sibTransId="{EF44754A-DE37-47F0-9163-14354047EEBA}"/>
    <dgm:cxn modelId="{A5E4193B-FB61-4BDB-BA30-43B844ACE958}" srcId="{999493FF-4AF7-4C6F-9592-A6DAEDD048F6}" destId="{6EC5F7FC-A748-4CE3-9790-259FC5EE6D21}" srcOrd="2" destOrd="0" parTransId="{3A5EEAFF-039E-4BD1-B493-FC79A06FFFEA}" sibTransId="{EF1FE630-232C-4F21-8D22-BBD7F2520D9D}"/>
    <dgm:cxn modelId="{E3566440-E571-47AD-AA85-9458AA2111FD}" type="presOf" srcId="{EA5A5187-5EE4-4EA4-97EF-A6EB8F1E9756}" destId="{E6179FD1-19F0-4A37-A19B-612A7B16FEB0}" srcOrd="0" destOrd="0" presId="urn:microsoft.com/office/officeart/2005/8/layout/hierarchy3"/>
    <dgm:cxn modelId="{D5940741-4F3D-4CDC-8864-4AF6849D1C08}" srcId="{90F09DAE-64F5-462C-AB8D-A6E185DD7991}" destId="{C45B8C5C-FB25-4B8F-A4D1-F3A1F4DBE069}" srcOrd="6" destOrd="0" parTransId="{788961F0-BA84-4613-A20D-8A72AC069C3B}" sibTransId="{34EDC4B6-1CDB-4037-AF04-F8CBD981CAFE}"/>
    <dgm:cxn modelId="{EE1A7044-390F-4176-AAFB-4567EC4A6B14}" type="presOf" srcId="{DC1A53AF-6CAD-4A1E-B11A-63E9FD3E4EB6}" destId="{6C3A1D54-FA57-4A30-870D-9C6CEDD32D3B}" srcOrd="0" destOrd="0" presId="urn:microsoft.com/office/officeart/2005/8/layout/hierarchy3"/>
    <dgm:cxn modelId="{CAEA9744-55F5-4C3E-B2EF-B4D41D9D04AD}" type="presOf" srcId="{999493FF-4AF7-4C6F-9592-A6DAEDD048F6}" destId="{9DB83806-817C-48E1-A528-5EE0B7219847}" srcOrd="0" destOrd="0" presId="urn:microsoft.com/office/officeart/2005/8/layout/hierarchy3"/>
    <dgm:cxn modelId="{8BD46F45-F6D7-41BB-8A3F-D195269C98BE}" type="presOf" srcId="{6DBE47DB-1987-4A6A-B132-A786333EFE8D}" destId="{419D1558-9AD6-4252-A0E4-C1FC9233EF52}" srcOrd="0" destOrd="0" presId="urn:microsoft.com/office/officeart/2005/8/layout/hierarchy3"/>
    <dgm:cxn modelId="{9E8C5746-E087-4E63-8AD6-EB20F5D3F152}" srcId="{6D61D93E-999C-4483-A76A-59ECC2CF7A87}" destId="{C55C1037-1C8D-4EDA-BAEA-6CBD3BD7638C}" srcOrd="1" destOrd="0" parTransId="{1A6144B3-082A-454A-B66E-CEE445E34FB7}" sibTransId="{C4915520-0AF5-4931-8CC0-C32FC1524DAF}"/>
    <dgm:cxn modelId="{7A554B48-6619-44AC-B878-B3F79D61FD94}" type="presOf" srcId="{702E80B0-3322-4FF4-8ECB-CDBB013DBF01}" destId="{5BC3D169-4BA8-4A86-81F5-17C826169A06}" srcOrd="0" destOrd="0" presId="urn:microsoft.com/office/officeart/2005/8/layout/hierarchy3"/>
    <dgm:cxn modelId="{913C304A-5B7F-463F-9BF4-E3CE722908E5}" srcId="{EE1DFDE3-487E-49BA-8F6E-31B6B4073E70}" destId="{790ECF14-D012-45D5-8983-E4CF85F935E2}" srcOrd="0" destOrd="0" parTransId="{8CC7997E-8F29-49F3-848C-B9C9717DEB34}" sibTransId="{AAF04140-2CF8-4F1C-86B2-4B7CDCA28B16}"/>
    <dgm:cxn modelId="{2D0A7E4A-3A49-4EA7-9C79-C70708E889FA}" type="presOf" srcId="{EE1DFDE3-487E-49BA-8F6E-31B6B4073E70}" destId="{7E79D0D3-B86A-4E1A-AA53-45E9C14AFDD9}" srcOrd="0" destOrd="0" presId="urn:microsoft.com/office/officeart/2005/8/layout/hierarchy3"/>
    <dgm:cxn modelId="{3CE5B74A-2703-4C53-AAF3-3BE1FC8E8CA7}" type="presOf" srcId="{C59245E6-0D37-4116-8445-797B2DDFF141}" destId="{FC77D74D-8652-4668-B5CF-1A783197E56A}" srcOrd="1" destOrd="0" presId="urn:microsoft.com/office/officeart/2005/8/layout/hierarchy3"/>
    <dgm:cxn modelId="{F89DF74B-3235-427E-939D-B3C452E58EC6}" type="presOf" srcId="{C55C1037-1C8D-4EDA-BAEA-6CBD3BD7638C}" destId="{40202337-FD1B-4955-B458-0C2EA3989EA1}" srcOrd="0" destOrd="0" presId="urn:microsoft.com/office/officeart/2005/8/layout/hierarchy3"/>
    <dgm:cxn modelId="{ADAA104D-ED49-446C-9263-600F5EE5E863}" type="presOf" srcId="{788961F0-BA84-4613-A20D-8A72AC069C3B}" destId="{8AF1D25A-02AF-4CA4-8B53-5B6F53FA779E}" srcOrd="0" destOrd="0" presId="urn:microsoft.com/office/officeart/2005/8/layout/hierarchy3"/>
    <dgm:cxn modelId="{4250BF4E-4E94-47DD-8825-473A0E74337D}" type="presOf" srcId="{9961B600-B302-4437-960D-004D66631D98}" destId="{382F023A-4DF5-44A8-8A0F-FB0E192D74D8}" srcOrd="0" destOrd="0" presId="urn:microsoft.com/office/officeart/2005/8/layout/hierarchy3"/>
    <dgm:cxn modelId="{8E77FE4F-D6C5-4CE9-9E92-C082418E118E}" srcId="{A3B45AE2-7024-4851-98CF-2CEB4FCD7F3C}" destId="{90F09DAE-64F5-462C-AB8D-A6E185DD7991}" srcOrd="1" destOrd="0" parTransId="{D3000B24-1941-482C-80DA-79B240184412}" sibTransId="{8284223C-9FB0-4754-BC79-AB59EB4755E5}"/>
    <dgm:cxn modelId="{0B895950-413D-46E1-BCAE-8EAEA891ECB3}" type="presOf" srcId="{E6D816DB-85AA-42D2-978F-5CC231831669}" destId="{2CEE90E3-68DA-4890-9DB6-0C4AF13A0B5F}" srcOrd="0" destOrd="0" presId="urn:microsoft.com/office/officeart/2005/8/layout/hierarchy3"/>
    <dgm:cxn modelId="{7833B452-89D0-4F2B-8653-28EE5CB541FE}" srcId="{A3B45AE2-7024-4851-98CF-2CEB4FCD7F3C}" destId="{24630CA3-9A70-43F9-BCF9-1DFCB46A19CE}" srcOrd="3" destOrd="0" parTransId="{B587D3B1-945A-4FD2-864E-DF329A6D4B15}" sibTransId="{0D459598-71BC-4123-90AF-A1D3564EFFFA}"/>
    <dgm:cxn modelId="{294D0755-1362-43C8-B656-2DA346FBE469}" srcId="{A3B45AE2-7024-4851-98CF-2CEB4FCD7F3C}" destId="{6D61D93E-999C-4483-A76A-59ECC2CF7A87}" srcOrd="5" destOrd="0" parTransId="{7606C0F5-0AA0-4BB3-9649-15152B84BA36}" sibTransId="{3B756BC6-6776-4103-A522-F750E18874AF}"/>
    <dgm:cxn modelId="{CD4F3255-06F9-4F7E-9187-07F3F54D6B6B}" type="presOf" srcId="{E689FA3F-BE50-4B89-96E6-ACF0221BC689}" destId="{A35EF53E-A7A2-4E8A-BA9B-DEC59C8A0C4E}" srcOrd="0" destOrd="0" presId="urn:microsoft.com/office/officeart/2005/8/layout/hierarchy3"/>
    <dgm:cxn modelId="{970C6C55-B1CA-4F4B-84DE-8519B55F13B0}" type="presOf" srcId="{617813FD-F89C-45CF-B346-946B555772A1}" destId="{904C1811-6801-4C68-805D-72CE9D83DB34}" srcOrd="0" destOrd="0" presId="urn:microsoft.com/office/officeart/2005/8/layout/hierarchy3"/>
    <dgm:cxn modelId="{92003557-7A65-4206-8FD8-66E2ABAE2FC0}" srcId="{24630CA3-9A70-43F9-BCF9-1DFCB46A19CE}" destId="{60CAD800-DA7A-4D7B-886A-C3506C2F73DF}" srcOrd="2" destOrd="0" parTransId="{AF589107-A5D3-440F-9042-9A1AA74DA7B6}" sibTransId="{6B0E9E9C-88B2-4A6B-8D71-0511F9228EDA}"/>
    <dgm:cxn modelId="{296C4F57-77E1-40FA-B4D9-53127C09F003}" type="presOf" srcId="{E89CFA9A-FF67-4368-B2EA-CF56A46B18A3}" destId="{26B1D762-26EB-40D4-94C3-69F2E3706A4F}" srcOrd="1" destOrd="0" presId="urn:microsoft.com/office/officeart/2005/8/layout/hierarchy3"/>
    <dgm:cxn modelId="{1ED2C057-BCFC-4E6E-B1CF-78F0AA18899F}" srcId="{90F09DAE-64F5-462C-AB8D-A6E185DD7991}" destId="{4F45994E-9857-4944-BA47-9F5FD82F2E4A}" srcOrd="0" destOrd="0" parTransId="{D7505BAC-EEE3-4A22-BC13-1FA3C546DF18}" sibTransId="{7856DBE7-7E11-4499-AA58-4793FB217A58}"/>
    <dgm:cxn modelId="{50F3B75D-BA33-4A17-9F04-74759B2AB1DB}" type="presOf" srcId="{90F09DAE-64F5-462C-AB8D-A6E185DD7991}" destId="{DBF0CB9C-0422-47DF-9671-6F169D2BFCB7}" srcOrd="1" destOrd="0" presId="urn:microsoft.com/office/officeart/2005/8/layout/hierarchy3"/>
    <dgm:cxn modelId="{57FB455E-5331-4728-AB46-7AC7E890C582}" type="presOf" srcId="{974B3B16-668F-48B9-918B-893230F88A46}" destId="{C46A0BCA-216C-44AE-919C-F69C8EF58497}" srcOrd="0" destOrd="0" presId="urn:microsoft.com/office/officeart/2005/8/layout/hierarchy3"/>
    <dgm:cxn modelId="{CEA1795F-325F-480C-9A94-27E141F59EA8}" type="presOf" srcId="{9F3F44E8-F84B-411D-B1DA-599C17ED1910}" destId="{802D0538-89AE-41B6-8E0E-0A6A8AD3F02F}" srcOrd="0" destOrd="0" presId="urn:microsoft.com/office/officeart/2005/8/layout/hierarchy3"/>
    <dgm:cxn modelId="{66D49661-37E7-4010-9E94-480C541F9F50}" type="presOf" srcId="{6D61D93E-999C-4483-A76A-59ECC2CF7A87}" destId="{76C8A3D6-6114-4B02-85DC-5F41BF486ABF}" srcOrd="0" destOrd="0" presId="urn:microsoft.com/office/officeart/2005/8/layout/hierarchy3"/>
    <dgm:cxn modelId="{55904A64-A1C9-4753-A7BF-F04C6C661161}" type="presOf" srcId="{9EFA7AE3-D365-41B6-8F68-EC026052F67E}" destId="{66340830-2B60-4713-A690-1D275324F03F}" srcOrd="0" destOrd="0" presId="urn:microsoft.com/office/officeart/2005/8/layout/hierarchy3"/>
    <dgm:cxn modelId="{7887DD64-A269-4D87-B9EB-3045C3527523}" type="presOf" srcId="{B8C5E849-56F0-494F-8123-99C9DF74E87A}" destId="{4FB07875-6162-48FA-BED6-70A0F71D545F}" srcOrd="0" destOrd="0" presId="urn:microsoft.com/office/officeart/2005/8/layout/hierarchy3"/>
    <dgm:cxn modelId="{42018866-215F-4EB0-99C1-C3926D0869D1}" type="presOf" srcId="{95E8D63C-EC18-47FE-8E30-5DB0C696D92B}" destId="{FC5700AD-8C8E-461A-B8BE-6B1F2260631C}" srcOrd="0" destOrd="0" presId="urn:microsoft.com/office/officeart/2005/8/layout/hierarchy3"/>
    <dgm:cxn modelId="{2B2F9C66-2EE1-4E3B-BB61-8375E8E5E2D0}" srcId="{C59245E6-0D37-4116-8445-797B2DDFF141}" destId="{DC1A53AF-6CAD-4A1E-B11A-63E9FD3E4EB6}" srcOrd="2" destOrd="0" parTransId="{974B3B16-668F-48B9-918B-893230F88A46}" sibTransId="{F2E9C028-7DF2-4A76-B908-E2D1F5F0EED6}"/>
    <dgm:cxn modelId="{2BDB0D69-0C46-4195-B9DE-BBB9E4392C5E}" type="presOf" srcId="{1A6144B3-082A-454A-B66E-CEE445E34FB7}" destId="{2108958B-722E-4838-9D0D-C9BC422BEDBF}" srcOrd="0" destOrd="0" presId="urn:microsoft.com/office/officeart/2005/8/layout/hierarchy3"/>
    <dgm:cxn modelId="{556A0C6B-DCC4-4177-A98A-0F389CF574CB}" type="presOf" srcId="{C45B8C5C-FB25-4B8F-A4D1-F3A1F4DBE069}" destId="{5C51274A-3C9C-4E90-8C5E-D1ABEB3704D2}" srcOrd="0" destOrd="0" presId="urn:microsoft.com/office/officeart/2005/8/layout/hierarchy3"/>
    <dgm:cxn modelId="{81CFDE6B-6616-4F4A-AD3F-DFF5988C29A0}" type="presOf" srcId="{B52F21D8-34DC-4B9C-A88A-FEFF9DCC8350}" destId="{D7530664-81C3-4179-9200-9C0C196D57DC}" srcOrd="0" destOrd="0" presId="urn:microsoft.com/office/officeart/2005/8/layout/hierarchy3"/>
    <dgm:cxn modelId="{6C494B6C-6475-4283-8E74-F081EBCEDBF4}" type="presOf" srcId="{49BB1666-FBAB-46CB-BB63-F1989BECBAA7}" destId="{700881AC-4870-4165-B9D5-5B70BE3AC1C4}" srcOrd="0" destOrd="0" presId="urn:microsoft.com/office/officeart/2005/8/layout/hierarchy3"/>
    <dgm:cxn modelId="{20B24C6C-4E91-4150-86EF-D917602AB95D}" type="presOf" srcId="{E89CFA9A-FF67-4368-B2EA-CF56A46B18A3}" destId="{A4D7085D-1394-4B8C-9626-982EF0A2EC84}" srcOrd="0" destOrd="0" presId="urn:microsoft.com/office/officeart/2005/8/layout/hierarchy3"/>
    <dgm:cxn modelId="{1343406F-4EF7-4410-AB57-B94DD4859584}" srcId="{999493FF-4AF7-4C6F-9592-A6DAEDD048F6}" destId="{63D206D0-2F77-428B-8AE9-0B75252296AA}" srcOrd="1" destOrd="0" parTransId="{49AFABDC-B110-40A5-82FB-0ADA6A40D12C}" sibTransId="{D3833D16-246D-4A30-9549-D182700404CC}"/>
    <dgm:cxn modelId="{EEDDE672-BEBF-42DA-B469-CE86DDFC3816}" type="presOf" srcId="{F7F1301D-3DA2-44D5-B4C8-BF86E81974A4}" destId="{A67458D0-06AA-4480-9F6D-BAF068C9C6D2}" srcOrd="0" destOrd="0" presId="urn:microsoft.com/office/officeart/2005/8/layout/hierarchy3"/>
    <dgm:cxn modelId="{C7EB0D74-4328-4649-A20E-AD663667A571}" type="presOf" srcId="{60CAD800-DA7A-4D7B-886A-C3506C2F73DF}" destId="{3EB53D01-3252-45DE-82CF-D492C60CC605}" srcOrd="0" destOrd="0" presId="urn:microsoft.com/office/officeart/2005/8/layout/hierarchy3"/>
    <dgm:cxn modelId="{7DEB1076-2300-4514-A2CD-89179C89B204}" type="presOf" srcId="{24630CA3-9A70-43F9-BCF9-1DFCB46A19CE}" destId="{9D6733CF-C04B-4DF7-84CD-C7C519D12722}" srcOrd="0" destOrd="0" presId="urn:microsoft.com/office/officeart/2005/8/layout/hierarchy3"/>
    <dgm:cxn modelId="{3574B978-35C7-4A62-993D-33A81B586CC1}" srcId="{999493FF-4AF7-4C6F-9592-A6DAEDD048F6}" destId="{A1B886FD-F55E-4759-AC39-B1EF654078E9}" srcOrd="0" destOrd="0" parTransId="{BD4E172B-C3A4-4A63-81F8-F986793B6EFF}" sibTransId="{5B113185-AC92-4641-92E0-D08C08865494}"/>
    <dgm:cxn modelId="{4B5D1179-D437-488D-8FDF-ADB2EAA14593}" type="presOf" srcId="{30F46C8E-06F4-4F4A-BA4F-0A8B20FB1123}" destId="{EAA680D9-12F4-480F-A8AD-44421B723C25}" srcOrd="0" destOrd="0" presId="urn:microsoft.com/office/officeart/2005/8/layout/hierarchy3"/>
    <dgm:cxn modelId="{6AD83479-6E9A-4348-A6F7-27823D51472A}" type="presOf" srcId="{FC75E0D5-E0B7-4D3E-AC1A-CB501FD71AF7}" destId="{003C61F8-E908-424F-ACC0-F2BA6FD69841}" srcOrd="0" destOrd="0" presId="urn:microsoft.com/office/officeart/2005/8/layout/hierarchy3"/>
    <dgm:cxn modelId="{25EA8279-2A65-4D19-9E5F-225F49800EE3}" type="presOf" srcId="{63D206D0-2F77-428B-8AE9-0B75252296AA}" destId="{EEDF3A85-A00C-4EF0-9F1B-8897EC734BB6}" srcOrd="0" destOrd="0" presId="urn:microsoft.com/office/officeart/2005/8/layout/hierarchy3"/>
    <dgm:cxn modelId="{9397CD79-158A-4F9D-BB54-1E5727360952}" srcId="{EE1DFDE3-487E-49BA-8F6E-31B6B4073E70}" destId="{1D2F1D5C-7A68-420B-8D36-D99DD9AE7D25}" srcOrd="4" destOrd="0" parTransId="{F7385A4D-32C4-44E9-A95B-5EB16D7A8D54}" sibTransId="{50B97220-24D7-4633-B41D-3FBBFD13364D}"/>
    <dgm:cxn modelId="{AD83707A-06AF-4F64-9BDC-6177A6C6EC47}" type="presOf" srcId="{7B795265-95AE-4268-A2C9-BB49C34ABF3D}" destId="{09F95E3F-347D-40A0-B51D-549BE1DDFE12}" srcOrd="0" destOrd="0" presId="urn:microsoft.com/office/officeart/2005/8/layout/hierarchy3"/>
    <dgm:cxn modelId="{B61E787E-DB3F-4740-85E5-30A12182D2BB}" srcId="{90F09DAE-64F5-462C-AB8D-A6E185DD7991}" destId="{53032A52-EA43-4E49-BF46-C163B002870C}" srcOrd="8" destOrd="0" parTransId="{35CBA160-A85B-4C75-BE66-4CBFAA783EB1}" sibTransId="{543F18C5-7A8C-4E1E-B13B-E6B89EC019AC}"/>
    <dgm:cxn modelId="{1A089D7E-161F-480A-B67C-C1D6BC090ABF}" type="presOf" srcId="{3CAA8FB6-D3FA-430D-8EFC-4F2AC33F862B}" destId="{354BFEBE-73C9-47B6-A53B-D291CB4EED38}" srcOrd="0" destOrd="0" presId="urn:microsoft.com/office/officeart/2005/8/layout/hierarchy3"/>
    <dgm:cxn modelId="{CD84BE7E-DDEE-406B-B454-F55D733E2AB1}" type="presOf" srcId="{4F45994E-9857-4944-BA47-9F5FD82F2E4A}" destId="{5153ABAD-7ABE-47A7-A264-AC363E5992BD}" srcOrd="0" destOrd="0" presId="urn:microsoft.com/office/officeart/2005/8/layout/hierarchy3"/>
    <dgm:cxn modelId="{0FC22084-5CA9-4463-84BE-56DC7A5E7BDD}" type="presOf" srcId="{830803BA-FECE-4694-BC18-AC131DD87866}" destId="{6AC5526B-00C1-489F-B1BD-8ABFD28EE2D1}" srcOrd="0" destOrd="0" presId="urn:microsoft.com/office/officeart/2005/8/layout/hierarchy3"/>
    <dgm:cxn modelId="{1E0A9B84-61E8-4000-A873-1D2189B45D29}" srcId="{E89CFA9A-FF67-4368-B2EA-CF56A46B18A3}" destId="{EA5A5187-5EE4-4EA4-97EF-A6EB8F1E9756}" srcOrd="0" destOrd="0" parTransId="{038E0688-ADB0-482B-8596-D2E12A83E86B}" sibTransId="{10018602-5634-41B9-A39C-1DAC801B023B}"/>
    <dgm:cxn modelId="{195B9D86-C345-4F64-B554-34A14D0DC4DF}" type="presOf" srcId="{B05C3E75-94DB-4D47-8A86-0CDAC23489E9}" destId="{18715B87-B24F-45EE-885E-8E0E19923487}" srcOrd="0" destOrd="0" presId="urn:microsoft.com/office/officeart/2005/8/layout/hierarchy3"/>
    <dgm:cxn modelId="{B1EACD86-78D1-4B98-9EFB-43329B047466}" srcId="{90F09DAE-64F5-462C-AB8D-A6E185DD7991}" destId="{1EA1F84B-F257-400E-8AF7-FB17229BC043}" srcOrd="2" destOrd="0" parTransId="{9B701AA8-AA0F-4FC3-BD9A-CE120892A395}" sibTransId="{A1B95B8D-8AAF-437C-8CE2-C3A377488DB6}"/>
    <dgm:cxn modelId="{E4207587-FB39-4D11-8C7B-138E19D57C69}" type="presOf" srcId="{6EC5F7FC-A748-4CE3-9790-259FC5EE6D21}" destId="{85F99BEA-5BC1-4D7C-B348-396E57CD606E}" srcOrd="0" destOrd="0" presId="urn:microsoft.com/office/officeart/2005/8/layout/hierarchy3"/>
    <dgm:cxn modelId="{7B585988-3F64-4756-9690-8C43A7632DA4}" srcId="{90F09DAE-64F5-462C-AB8D-A6E185DD7991}" destId="{C5AF2B55-2B91-47DC-9562-4F7241009C82}" srcOrd="7" destOrd="0" parTransId="{B94D42D1-D690-440D-925A-24E2F2DDE77F}" sibTransId="{9D6BA033-ED85-4844-987A-0CB48499713D}"/>
    <dgm:cxn modelId="{07577888-A2FA-4EC8-B9B5-6E71509F7CC4}" type="presOf" srcId="{C59245E6-0D37-4116-8445-797B2DDFF141}" destId="{F7FAEF03-E866-40CE-8EC8-5D8C497608A4}" srcOrd="0" destOrd="0" presId="urn:microsoft.com/office/officeart/2005/8/layout/hierarchy3"/>
    <dgm:cxn modelId="{D7CACF8A-130B-41E2-95CB-4C12811FF6B2}" srcId="{A3B45AE2-7024-4851-98CF-2CEB4FCD7F3C}" destId="{999493FF-4AF7-4C6F-9592-A6DAEDD048F6}" srcOrd="0" destOrd="0" parTransId="{2B426013-CD5F-43F8-83D2-DC1EE4158924}" sibTransId="{CAE430F3-60EB-4A94-8F79-D34A54D72D5D}"/>
    <dgm:cxn modelId="{5DD7598B-1B3B-463B-8E90-1FE9F330955E}" type="presOf" srcId="{999493FF-4AF7-4C6F-9592-A6DAEDD048F6}" destId="{2AB986FD-C110-435F-822F-8E8E52D6970C}" srcOrd="1" destOrd="0" presId="urn:microsoft.com/office/officeart/2005/8/layout/hierarchy3"/>
    <dgm:cxn modelId="{83EA6491-FFBB-47AF-9E95-56982A2D1729}" type="presOf" srcId="{9B701AA8-AA0F-4FC3-BD9A-CE120892A395}" destId="{D40348B0-3D46-4107-9BA7-C05FBB66089F}" srcOrd="0" destOrd="0" presId="urn:microsoft.com/office/officeart/2005/8/layout/hierarchy3"/>
    <dgm:cxn modelId="{77008991-6DDB-4839-B2BE-076AD70D9826}" type="presOf" srcId="{C8D20BB4-31A2-4B36-950A-08DA56E963FB}" destId="{305FA1AE-BAB8-4F9A-A82D-B6C92A3E04B2}" srcOrd="0" destOrd="0" presId="urn:microsoft.com/office/officeart/2005/8/layout/hierarchy3"/>
    <dgm:cxn modelId="{BF83F591-7597-4C1E-94AC-773E8E09A6B1}" srcId="{90F09DAE-64F5-462C-AB8D-A6E185DD7991}" destId="{F7F1301D-3DA2-44D5-B4C8-BF86E81974A4}" srcOrd="4" destOrd="0" parTransId="{94E7400A-FE52-46D0-98A1-C318976D6801}" sibTransId="{D3A76B55-20EF-4129-9A4A-50286C60A837}"/>
    <dgm:cxn modelId="{46232696-BA90-426F-855E-B3EB066FA99D}" type="presOf" srcId="{D7505BAC-EEE3-4A22-BC13-1FA3C546DF18}" destId="{A0001442-DC81-4019-BAF7-D5716CDF16C8}" srcOrd="0" destOrd="0" presId="urn:microsoft.com/office/officeart/2005/8/layout/hierarchy3"/>
    <dgm:cxn modelId="{7B82159A-96FE-413D-9904-0D1FC9CDA09C}" type="presOf" srcId="{68265A7E-C886-4266-8FA1-24B9CEF1F9E8}" destId="{E917A19F-A670-4FC6-96D6-F563E97399E1}" srcOrd="0" destOrd="0" presId="urn:microsoft.com/office/officeart/2005/8/layout/hierarchy3"/>
    <dgm:cxn modelId="{6F73369A-6D15-4CF1-87B3-F5F197192884}" srcId="{999493FF-4AF7-4C6F-9592-A6DAEDD048F6}" destId="{0A4D82C4-0251-479B-A7C2-211083976674}" srcOrd="7" destOrd="0" parTransId="{E6D816DB-85AA-42D2-978F-5CC231831669}" sibTransId="{9E7F5085-5A3C-471A-97EC-9A271BA718D2}"/>
    <dgm:cxn modelId="{5129459C-019B-4E5A-8652-63A72260EB7B}" srcId="{C59245E6-0D37-4116-8445-797B2DDFF141}" destId="{68265A7E-C886-4266-8FA1-24B9CEF1F9E8}" srcOrd="8" destOrd="0" parTransId="{29A07556-6BAC-440E-A762-6EF307536755}" sibTransId="{28E99EF4-6E88-4B4C-BF0B-F16BBF62A0C1}"/>
    <dgm:cxn modelId="{7D98DF9C-5199-47F2-A6AD-BCFD911F535B}" type="presOf" srcId="{6E50D44C-FAC0-499A-874E-5767A01FA8C2}" destId="{7CE9EFEC-0334-4F26-83BB-8269ADAACE1F}" srcOrd="0" destOrd="0" presId="urn:microsoft.com/office/officeart/2005/8/layout/hierarchy3"/>
    <dgm:cxn modelId="{1D2EE39C-822B-4D96-8DD0-CDF85653BB29}" type="presOf" srcId="{35CBA160-A85B-4C75-BE66-4CBFAA783EB1}" destId="{8935507E-F6C5-4F94-916C-35FC22E93578}" srcOrd="0" destOrd="0" presId="urn:microsoft.com/office/officeart/2005/8/layout/hierarchy3"/>
    <dgm:cxn modelId="{24B6069D-A61A-4D2E-BD7C-1B11166D47E3}" type="presOf" srcId="{7111A2D9-186D-46A6-9661-7531825B0D1C}" destId="{C0FF962D-3141-429F-92C8-A8E04E83AF3A}" srcOrd="0" destOrd="0" presId="urn:microsoft.com/office/officeart/2005/8/layout/hierarchy3"/>
    <dgm:cxn modelId="{110D519E-775F-4F3C-BF71-5792120F0F16}" srcId="{999493FF-4AF7-4C6F-9592-A6DAEDD048F6}" destId="{830803BA-FECE-4694-BC18-AC131DD87866}" srcOrd="8" destOrd="0" parTransId="{F992FED1-4B65-4FED-9607-E5224353F718}" sibTransId="{4ABAE0FA-7A12-4217-BFC2-5F60EB3663C0}"/>
    <dgm:cxn modelId="{21762B9F-9191-4B08-B87A-8EFDA7AD8408}" srcId="{999493FF-4AF7-4C6F-9592-A6DAEDD048F6}" destId="{E689FA3F-BE50-4B89-96E6-ACF0221BC689}" srcOrd="5" destOrd="0" parTransId="{AD902F3A-4851-4E31-887B-1CE838106D4E}" sibTransId="{564DAAC3-3EA1-4F82-BE82-CAD76A314A3E}"/>
    <dgm:cxn modelId="{2486E6A0-0922-472F-B686-B356480FB5B5}" type="presOf" srcId="{E3AD77B2-428E-4E00-B1F8-26DF363AFF64}" destId="{8FD4D79C-FC1D-4489-9231-B04D74D47091}" srcOrd="0" destOrd="0" presId="urn:microsoft.com/office/officeart/2005/8/layout/hierarchy3"/>
    <dgm:cxn modelId="{E15DE2A3-B298-4FDA-A919-708362CE888A}" type="presOf" srcId="{E16D6CFC-09E8-4455-AEF7-64CF42CA80B2}" destId="{10546E29-6DD5-4E14-8985-B6032E867C9C}" srcOrd="0" destOrd="0" presId="urn:microsoft.com/office/officeart/2005/8/layout/hierarchy3"/>
    <dgm:cxn modelId="{776BC5A4-4D33-4C63-9D86-72A624BF570D}" type="presOf" srcId="{54D37656-46FF-488F-AAA7-5AF7DEB6CA06}" destId="{292CBE66-2FAB-4419-804C-22B3461C4D87}" srcOrd="0" destOrd="0" presId="urn:microsoft.com/office/officeart/2005/8/layout/hierarchy3"/>
    <dgm:cxn modelId="{85C621A6-D35E-4115-AF59-5043028880B1}" type="presOf" srcId="{94E7400A-FE52-46D0-98A1-C318976D6801}" destId="{747E5070-3650-4730-8AAB-3B58CC08DD6A}" srcOrd="0" destOrd="0" presId="urn:microsoft.com/office/officeart/2005/8/layout/hierarchy3"/>
    <dgm:cxn modelId="{FE94C4A6-94BF-48D1-BD30-C480980B81C4}" type="presOf" srcId="{BD4E172B-C3A4-4A63-81F8-F986793B6EFF}" destId="{39D66274-CD0C-4556-A269-2B7F5C489278}" srcOrd="0" destOrd="0" presId="urn:microsoft.com/office/officeart/2005/8/layout/hierarchy3"/>
    <dgm:cxn modelId="{84DCDEA9-37F8-41DA-94A0-C09AC01D6A56}" type="presOf" srcId="{F992FED1-4B65-4FED-9607-E5224353F718}" destId="{952139C2-B189-4A87-8832-1A19D5FE93D3}" srcOrd="0" destOrd="0" presId="urn:microsoft.com/office/officeart/2005/8/layout/hierarchy3"/>
    <dgm:cxn modelId="{05D8AFB0-08B9-4745-AF80-1E71B19A654E}" type="presOf" srcId="{6D61D93E-999C-4483-A76A-59ECC2CF7A87}" destId="{E7999DE1-4493-42CE-BCD7-6A39DE40E2FF}" srcOrd="1" destOrd="0" presId="urn:microsoft.com/office/officeart/2005/8/layout/hierarchy3"/>
    <dgm:cxn modelId="{313E99B2-D2E1-49D1-8AB9-B1B406179E22}" type="presOf" srcId="{A3B45AE2-7024-4851-98CF-2CEB4FCD7F3C}" destId="{7C33D2E7-83A7-4A33-A6F7-3B140842B665}" srcOrd="0" destOrd="0" presId="urn:microsoft.com/office/officeart/2005/8/layout/hierarchy3"/>
    <dgm:cxn modelId="{A704B3B3-41CE-4DFC-8C3D-5F2BFE473D82}" type="presOf" srcId="{0D4FDF25-8247-49D8-B27C-B7A744C96F90}" destId="{6D828155-2025-4621-8457-5E12CFECC3D0}" srcOrd="0" destOrd="0" presId="urn:microsoft.com/office/officeart/2005/8/layout/hierarchy3"/>
    <dgm:cxn modelId="{E9ADCAB3-D9B7-4F73-9E86-605B631491E9}" srcId="{999493FF-4AF7-4C6F-9592-A6DAEDD048F6}" destId="{C02CC4AE-F055-4038-94D7-9FCE67B7EC7B}" srcOrd="4" destOrd="0" parTransId="{95E8D63C-EC18-47FE-8E30-5DB0C696D92B}" sibTransId="{3403A1BF-E97B-47C9-99B5-0EA15B9E1263}"/>
    <dgm:cxn modelId="{5B552AB4-2339-490A-8576-5157EB483821}" srcId="{C59245E6-0D37-4116-8445-797B2DDFF141}" destId="{F459DFFB-183A-4FB6-8A44-158B411EA4EC}" srcOrd="1" destOrd="0" parTransId="{FC75E0D5-E0B7-4D3E-AC1A-CB501FD71AF7}" sibTransId="{0C8862CA-88B6-4B28-8019-41B6C7E76C49}"/>
    <dgm:cxn modelId="{E91D3FB5-E14F-459C-BEB2-21C1E58C0331}" srcId="{24630CA3-9A70-43F9-BCF9-1DFCB46A19CE}" destId="{927F0E23-4171-48AD-845F-7162BA9E05C3}" srcOrd="3" destOrd="0" parTransId="{A0EE2164-E566-498B-A780-A46E421A2AD7}" sibTransId="{E9C9CD6D-0ED8-4DD4-A389-ADE77B8975AF}"/>
    <dgm:cxn modelId="{B7F82CB7-5B74-46E8-A1A8-E99AF4C85EA4}" srcId="{6D61D93E-999C-4483-A76A-59ECC2CF7A87}" destId="{2F5387CC-9192-4264-9B36-68B0794FB0B4}" srcOrd="2" destOrd="0" parTransId="{429DFF5F-EC1C-4ED5-83B4-B7B1966C81C4}" sibTransId="{62D2FAD9-A775-42CD-8F6B-77CED52CC65F}"/>
    <dgm:cxn modelId="{72740BB8-ED3C-4A37-9C73-012A19D70B75}" srcId="{90F09DAE-64F5-462C-AB8D-A6E185DD7991}" destId="{9F3F44E8-F84B-411D-B1DA-599C17ED1910}" srcOrd="5" destOrd="0" parTransId="{3CAA8FB6-D3FA-430D-8EFC-4F2AC33F862B}" sibTransId="{46B278DA-E5BA-4EC6-B481-A4B662B49E84}"/>
    <dgm:cxn modelId="{E32314BB-33EC-458C-8F02-E77E81309178}" type="presOf" srcId="{1D2F1D5C-7A68-420B-8D36-D99DD9AE7D25}" destId="{92FE5A64-7986-4416-BEDE-1F58B8DC9E78}" srcOrd="0" destOrd="0" presId="urn:microsoft.com/office/officeart/2005/8/layout/hierarchy3"/>
    <dgm:cxn modelId="{3E842ABB-999D-4A1F-9ABE-A21BF0EE9958}" type="presOf" srcId="{C5AF2B55-2B91-47DC-9562-4F7241009C82}" destId="{2B3713D4-6696-4EF5-A75B-9A189650B0AB}" srcOrd="0" destOrd="0" presId="urn:microsoft.com/office/officeart/2005/8/layout/hierarchy3"/>
    <dgm:cxn modelId="{3D9AAEBC-2D1A-4B40-AF6D-D7294B5A39E2}" type="presOf" srcId="{6B8EB61A-2D40-48C5-B792-A23A6C127FE5}" destId="{B1F594C8-CB3A-470D-8C4B-B4EE61A2DADA}" srcOrd="0" destOrd="0" presId="urn:microsoft.com/office/officeart/2005/8/layout/hierarchy3"/>
    <dgm:cxn modelId="{18A156BF-E69E-421E-9AC7-31D0BD3776C0}" type="presOf" srcId="{29A07556-6BAC-440E-A762-6EF307536755}" destId="{0A610FB6-4064-449C-865B-555233409D03}" srcOrd="0" destOrd="0" presId="urn:microsoft.com/office/officeart/2005/8/layout/hierarchy3"/>
    <dgm:cxn modelId="{E23CB3BF-A141-4363-B739-BF666CADE5CB}" type="presOf" srcId="{C7C1C135-6FBC-4A11-ADE5-9B12C77F4BC8}" destId="{A4D6AA45-A354-443E-AF2D-57FED4792B83}" srcOrd="0" destOrd="0" presId="urn:microsoft.com/office/officeart/2005/8/layout/hierarchy3"/>
    <dgm:cxn modelId="{C7CD0FC1-82E0-4AC7-BA7A-B9859BDE04EB}" type="presOf" srcId="{038E0688-ADB0-482B-8596-D2E12A83E86B}" destId="{7A90C389-D396-4872-A979-7433DA327562}" srcOrd="0" destOrd="0" presId="urn:microsoft.com/office/officeart/2005/8/layout/hierarchy3"/>
    <dgm:cxn modelId="{9F771AC2-F5E4-4C64-9AFB-06D0FDD88ABD}" type="presOf" srcId="{53032A52-EA43-4E49-BF46-C163B002870C}" destId="{ACF21E09-E995-475B-9DBF-13D10BD3A936}" srcOrd="0" destOrd="0" presId="urn:microsoft.com/office/officeart/2005/8/layout/hierarchy3"/>
    <dgm:cxn modelId="{4B176DC3-5C9C-4D8C-B44E-CE5F4655B5C6}" type="presOf" srcId="{429DFF5F-EC1C-4ED5-83B4-B7B1966C81C4}" destId="{809EB851-2C5F-40CA-8102-DF5BEEB9F12B}" srcOrd="0" destOrd="0" presId="urn:microsoft.com/office/officeart/2005/8/layout/hierarchy3"/>
    <dgm:cxn modelId="{25A27DC3-5417-4303-8E16-6E185D5B848E}" type="presOf" srcId="{CC791C2E-5F5B-4152-8988-18AF6AB12257}" destId="{16345560-65DA-4085-814D-F36B4E0FAAFB}" srcOrd="0" destOrd="0" presId="urn:microsoft.com/office/officeart/2005/8/layout/hierarchy3"/>
    <dgm:cxn modelId="{73B27BC5-7BC1-4E0F-A737-9A782A244B92}" type="presOf" srcId="{41ADDE31-484E-4E16-B1AD-D4E4D7BB8A3F}" destId="{F34EAAE4-7F1C-4592-9C9D-00C41C5E45F2}" srcOrd="0" destOrd="0" presId="urn:microsoft.com/office/officeart/2005/8/layout/hierarchy3"/>
    <dgm:cxn modelId="{4869F2C6-0135-46EA-8BAB-BA4A414AB613}" type="presOf" srcId="{001282B5-A109-4475-BC13-ADDAC1DC793C}" destId="{69577C12-154E-4DA4-81F2-B6803ED32681}" srcOrd="0" destOrd="0" presId="urn:microsoft.com/office/officeart/2005/8/layout/hierarchy3"/>
    <dgm:cxn modelId="{19459AC7-9730-4E23-8D50-7B5280ECCF1E}" srcId="{EE1DFDE3-487E-49BA-8F6E-31B6B4073E70}" destId="{AA258745-A5D2-4788-BFB6-C010EC96DEDF}" srcOrd="2" destOrd="0" parTransId="{6DBE47DB-1987-4A6A-B132-A786333EFE8D}" sibTransId="{63A25101-D94F-421B-B836-93C15EBD7C0F}"/>
    <dgm:cxn modelId="{6E437BC8-4AEB-480F-A409-7D83A3443369}" type="presOf" srcId="{945469DB-68D7-446E-A0D0-29DC21B30D71}" destId="{86922F9F-C3FC-4C39-9077-E381EEBFF5E6}" srcOrd="0" destOrd="0" presId="urn:microsoft.com/office/officeart/2005/8/layout/hierarchy3"/>
    <dgm:cxn modelId="{4232A1C8-1DE1-44DB-A5C8-C309FFDD20C4}" type="presOf" srcId="{6B116941-CB36-4087-9AF0-00AA8B581D4B}" destId="{99179FD1-8EB0-433E-A533-A9AEC830ACA6}" srcOrd="0" destOrd="0" presId="urn:microsoft.com/office/officeart/2005/8/layout/hierarchy3"/>
    <dgm:cxn modelId="{A2D53CC9-6464-4C12-BC89-DC1488DE234D}" type="presOf" srcId="{F7385A4D-32C4-44E9-A95B-5EB16D7A8D54}" destId="{C6F9621F-670B-4A9C-80B3-71B22B091D0B}" srcOrd="0" destOrd="0" presId="urn:microsoft.com/office/officeart/2005/8/layout/hierarchy3"/>
    <dgm:cxn modelId="{37A232CA-DC3D-48DA-8F0B-EE35A5F67F77}" type="presOf" srcId="{EE1DFDE3-487E-49BA-8F6E-31B6B4073E70}" destId="{15AAB2D2-2F1B-4011-B6D4-7075549A7D84}" srcOrd="1" destOrd="0" presId="urn:microsoft.com/office/officeart/2005/8/layout/hierarchy3"/>
    <dgm:cxn modelId="{3537B8CA-255C-4959-865B-527188BC336F}" type="presOf" srcId="{BBF891A5-3F00-4855-8E17-47E792DBDB05}" destId="{B2658BF5-B387-4193-BA34-5FED35040B95}" srcOrd="0" destOrd="0" presId="urn:microsoft.com/office/officeart/2005/8/layout/hierarchy3"/>
    <dgm:cxn modelId="{A12C80CB-7C42-45FA-85EF-8C357AF095E5}" srcId="{C59245E6-0D37-4116-8445-797B2DDFF141}" destId="{49BB1666-FBAB-46CB-BB63-F1989BECBAA7}" srcOrd="5" destOrd="0" parTransId="{C7C1C135-6FBC-4A11-ADE5-9B12C77F4BC8}" sibTransId="{F66EF5A4-4C5E-4D2C-9127-62A72E121F0A}"/>
    <dgm:cxn modelId="{DEE8BDCB-CD80-4CE8-8561-B511F2C47CDD}" type="presOf" srcId="{C02CC4AE-F055-4038-94D7-9FCE67B7EC7B}" destId="{B7B7F279-75F8-4812-B87A-A7CB71791BB0}" srcOrd="0" destOrd="0" presId="urn:microsoft.com/office/officeart/2005/8/layout/hierarchy3"/>
    <dgm:cxn modelId="{2D7413CD-E18E-4F37-8569-A048F8FFC91A}" srcId="{6D61D93E-999C-4483-A76A-59ECC2CF7A87}" destId="{160D329D-8958-44BB-924E-8E1E58BE3EAD}" srcOrd="3" destOrd="0" parTransId="{B176CDAC-C47D-476C-A0EF-D8C90419EF90}" sibTransId="{68ED2448-161D-4D1F-8435-2FBB7A390F6D}"/>
    <dgm:cxn modelId="{D3F53ED1-C46C-476F-92DD-CAC17FAD6740}" type="presOf" srcId="{90F09DAE-64F5-462C-AB8D-A6E185DD7991}" destId="{484B66B5-DF25-4037-BBA4-0ED06384C372}" srcOrd="0" destOrd="0" presId="urn:microsoft.com/office/officeart/2005/8/layout/hierarchy3"/>
    <dgm:cxn modelId="{3010DAD3-6364-4FB9-B45C-D357B72B5DE1}" srcId="{90F09DAE-64F5-462C-AB8D-A6E185DD7991}" destId="{93B1AE12-D31E-4CE5-9E0A-2361A7A5C36B}" srcOrd="3" destOrd="0" parTransId="{CC791C2E-5F5B-4152-8988-18AF6AB12257}" sibTransId="{1E54C4AA-5650-4684-8564-10EF8F43916A}"/>
    <dgm:cxn modelId="{433E11D7-217C-429D-9C80-6839EDCA0CC6}" type="presOf" srcId="{49AFABDC-B110-40A5-82FB-0ADA6A40D12C}" destId="{8D952684-349A-4D1D-A459-56B24CFD07BA}" srcOrd="0" destOrd="0" presId="urn:microsoft.com/office/officeart/2005/8/layout/hierarchy3"/>
    <dgm:cxn modelId="{975D85D7-736E-46BE-8744-ED07BE17B74E}" type="presOf" srcId="{AD902F3A-4851-4E31-887B-1CE838106D4E}" destId="{73DD23C3-4E77-4F39-BEC1-6043090D6CE8}" srcOrd="0" destOrd="0" presId="urn:microsoft.com/office/officeart/2005/8/layout/hierarchy3"/>
    <dgm:cxn modelId="{1EC28DD7-64D7-44B7-85A9-5140F211720B}" srcId="{A3B45AE2-7024-4851-98CF-2CEB4FCD7F3C}" destId="{EE1DFDE3-487E-49BA-8F6E-31B6B4073E70}" srcOrd="4" destOrd="0" parTransId="{F39B68D2-13E6-4F35-B46A-046724B73225}" sibTransId="{03E5A264-C58D-45FD-A632-097ADA058D49}"/>
    <dgm:cxn modelId="{2721DCDA-50F0-4BAA-A278-4E9C90943B99}" type="presOf" srcId="{F5F87BFF-870B-42F8-B6DB-91879368E1A4}" destId="{08FB0DDC-A45C-469D-A24F-F96F78BBE1EC}" srcOrd="0" destOrd="0" presId="urn:microsoft.com/office/officeart/2005/8/layout/hierarchy3"/>
    <dgm:cxn modelId="{DAF4E6DA-4666-43D1-9B7B-D870B150FED4}" type="presOf" srcId="{3A5EEAFF-039E-4BD1-B493-FC79A06FFFEA}" destId="{FDC0DF67-1F60-4660-A9BB-DB12435226E8}" srcOrd="0" destOrd="0" presId="urn:microsoft.com/office/officeart/2005/8/layout/hierarchy3"/>
    <dgm:cxn modelId="{6334EFDD-3E15-40AF-AAB7-94EEAFF0CAC6}" type="presOf" srcId="{305C2F5A-F40F-4139-B9B5-0F7E56C64F4A}" destId="{8572D4F5-AF13-4D5B-8516-494B2AA2D403}" srcOrd="0" destOrd="0" presId="urn:microsoft.com/office/officeart/2005/8/layout/hierarchy3"/>
    <dgm:cxn modelId="{F75AEFDD-B910-4ACF-813E-0273A447D335}" srcId="{E89CFA9A-FF67-4368-B2EA-CF56A46B18A3}" destId="{6FA2D164-BC33-4484-8000-27885223DD55}" srcOrd="1" destOrd="0" parTransId="{6B8EB61A-2D40-48C5-B792-A23A6C127FE5}" sibTransId="{CB1F1CA2-0F1C-437F-BC54-239E5A348797}"/>
    <dgm:cxn modelId="{C8FD6EDE-3207-4E6B-AC8C-47808E6330F3}" type="presOf" srcId="{A1B886FD-F55E-4759-AC39-B1EF654078E9}" destId="{3AFB76E3-D3D1-4049-8E85-F8ED451E9409}" srcOrd="0" destOrd="0" presId="urn:microsoft.com/office/officeart/2005/8/layout/hierarchy3"/>
    <dgm:cxn modelId="{9F470ADF-8A1A-4F85-9CA5-1F987DB3D8CF}" type="presOf" srcId="{1EA1F84B-F257-400E-8AF7-FB17229BC043}" destId="{DAE301D5-4621-4A29-A117-C01A46D39E64}" srcOrd="0" destOrd="0" presId="urn:microsoft.com/office/officeart/2005/8/layout/hierarchy3"/>
    <dgm:cxn modelId="{E47475E0-4AA4-45F0-82BF-09622C7B2DB0}" type="presOf" srcId="{790ECF14-D012-45D5-8983-E4CF85F935E2}" destId="{CE1F13F8-5EF4-4C8E-9AE2-FEC18DBD9251}" srcOrd="0" destOrd="0" presId="urn:microsoft.com/office/officeart/2005/8/layout/hierarchy3"/>
    <dgm:cxn modelId="{1D4AF0E0-5DA9-40FC-AD31-F3EC5EB20684}" srcId="{EE1DFDE3-487E-49BA-8F6E-31B6B4073E70}" destId="{001282B5-A109-4475-BC13-ADDAC1DC793C}" srcOrd="1" destOrd="0" parTransId="{1BF0F40F-B4C8-4982-9B37-8A0D3ECDD371}" sibTransId="{925D8004-2996-4BB9-AD34-8F601333A1CB}"/>
    <dgm:cxn modelId="{C6F0F0E1-C51D-44E5-9839-6B8457BC5620}" type="presOf" srcId="{AA258745-A5D2-4788-BFB6-C010EC96DEDF}" destId="{3EC37ED8-7968-4CC3-A06B-921A586645C1}" srcOrd="0" destOrd="0" presId="urn:microsoft.com/office/officeart/2005/8/layout/hierarchy3"/>
    <dgm:cxn modelId="{463598E2-D63D-46F4-8D8B-38161DC475FA}" type="presOf" srcId="{F459DFFB-183A-4FB6-8A44-158B411EA4EC}" destId="{FC65B0A4-EDA8-4E0D-B211-B44C0F74DDAD}" srcOrd="0" destOrd="0" presId="urn:microsoft.com/office/officeart/2005/8/layout/hierarchy3"/>
    <dgm:cxn modelId="{ACDF90E6-B182-41C2-A7EE-8BC8BF50AA89}" srcId="{C59245E6-0D37-4116-8445-797B2DDFF141}" destId="{C8D20BB4-31A2-4B36-950A-08DA56E963FB}" srcOrd="7" destOrd="0" parTransId="{85823FAF-EFAB-495C-9216-9B567827F895}" sibTransId="{977F79D6-52D0-49D9-AE40-25030F2EAE3D}"/>
    <dgm:cxn modelId="{49F8DCE7-933A-4EEF-B78B-87C5AEF1D648}" type="presOf" srcId="{AF589107-A5D3-440F-9042-9A1AA74DA7B6}" destId="{BBC16B9F-C876-4762-9039-9DF61812BC75}" srcOrd="0" destOrd="0" presId="urn:microsoft.com/office/officeart/2005/8/layout/hierarchy3"/>
    <dgm:cxn modelId="{4D0A65EC-96CF-46B7-BE20-7C0CD1459747}" type="presOf" srcId="{1BF0F40F-B4C8-4982-9B37-8A0D3ECDD371}" destId="{86F44676-FC9A-4E57-954A-954549A0251D}" srcOrd="0" destOrd="0" presId="urn:microsoft.com/office/officeart/2005/8/layout/hierarchy3"/>
    <dgm:cxn modelId="{AD12A5EC-675D-4AED-8865-41C311DDF568}" type="presOf" srcId="{7977388D-5B72-48EF-926B-42B8C0966D9D}" destId="{8C13CEAB-3E71-4BAA-9B07-5E9DB9C81E85}" srcOrd="0" destOrd="0" presId="urn:microsoft.com/office/officeart/2005/8/layout/hierarchy3"/>
    <dgm:cxn modelId="{80B0C0F3-622D-4D2A-B7ED-98A7B5138065}" type="presOf" srcId="{160D329D-8958-44BB-924E-8E1E58BE3EAD}" destId="{B7EAE02A-4C49-4E82-8127-B1ADD0621A61}" srcOrd="0" destOrd="0" presId="urn:microsoft.com/office/officeart/2005/8/layout/hierarchy3"/>
    <dgm:cxn modelId="{6A50AAF7-A5F4-4185-902A-6E44F1253FE9}" type="presOf" srcId="{85823FAF-EFAB-495C-9216-9B567827F895}" destId="{3B9F67BF-FD60-4C7B-9C54-A0FF27742F12}" srcOrd="0" destOrd="0" presId="urn:microsoft.com/office/officeart/2005/8/layout/hierarchy3"/>
    <dgm:cxn modelId="{200837FC-0B57-4C08-97BF-2C475330F5E1}" type="presOf" srcId="{6FA2D164-BC33-4484-8000-27885223DD55}" destId="{1488B173-30D2-4088-8C99-FD97C2BB85EB}" srcOrd="0" destOrd="0" presId="urn:microsoft.com/office/officeart/2005/8/layout/hierarchy3"/>
    <dgm:cxn modelId="{CE98D73D-0880-48B3-98E8-E3511E7BDA3E}" type="presParOf" srcId="{7C33D2E7-83A7-4A33-A6F7-3B140842B665}" destId="{51F98FFB-BA08-4990-9CAE-A9593863A191}" srcOrd="0" destOrd="0" presId="urn:microsoft.com/office/officeart/2005/8/layout/hierarchy3"/>
    <dgm:cxn modelId="{C0EF4DD6-4D36-4D3B-B7A7-9A144613A7CB}" type="presParOf" srcId="{51F98FFB-BA08-4990-9CAE-A9593863A191}" destId="{736C3035-4D52-44B8-AAE9-4E5E4B43D6B5}" srcOrd="0" destOrd="0" presId="urn:microsoft.com/office/officeart/2005/8/layout/hierarchy3"/>
    <dgm:cxn modelId="{8B2BFBE8-4E95-46B3-8F5F-C21695E800B4}" type="presParOf" srcId="{736C3035-4D52-44B8-AAE9-4E5E4B43D6B5}" destId="{9DB83806-817C-48E1-A528-5EE0B7219847}" srcOrd="0" destOrd="0" presId="urn:microsoft.com/office/officeart/2005/8/layout/hierarchy3"/>
    <dgm:cxn modelId="{6881DB10-FF5F-44B3-AC4D-74C11FB1D6C8}" type="presParOf" srcId="{736C3035-4D52-44B8-AAE9-4E5E4B43D6B5}" destId="{2AB986FD-C110-435F-822F-8E8E52D6970C}" srcOrd="1" destOrd="0" presId="urn:microsoft.com/office/officeart/2005/8/layout/hierarchy3"/>
    <dgm:cxn modelId="{A7523919-049D-426E-9433-63230F8864C1}" type="presParOf" srcId="{51F98FFB-BA08-4990-9CAE-A9593863A191}" destId="{28FEADC5-4A65-46EF-91BC-38C4ACB60B7B}" srcOrd="1" destOrd="0" presId="urn:microsoft.com/office/officeart/2005/8/layout/hierarchy3"/>
    <dgm:cxn modelId="{5A5297EB-8BDC-4E19-99C9-C7AF158339FB}" type="presParOf" srcId="{28FEADC5-4A65-46EF-91BC-38C4ACB60B7B}" destId="{39D66274-CD0C-4556-A269-2B7F5C489278}" srcOrd="0" destOrd="0" presId="urn:microsoft.com/office/officeart/2005/8/layout/hierarchy3"/>
    <dgm:cxn modelId="{DAA3612E-1022-4E3E-8B76-385E9D5B1CE7}" type="presParOf" srcId="{28FEADC5-4A65-46EF-91BC-38C4ACB60B7B}" destId="{3AFB76E3-D3D1-4049-8E85-F8ED451E9409}" srcOrd="1" destOrd="0" presId="urn:microsoft.com/office/officeart/2005/8/layout/hierarchy3"/>
    <dgm:cxn modelId="{52DFF58D-AB57-48B9-B39C-84EBC2EE1C43}" type="presParOf" srcId="{28FEADC5-4A65-46EF-91BC-38C4ACB60B7B}" destId="{8D952684-349A-4D1D-A459-56B24CFD07BA}" srcOrd="2" destOrd="0" presId="urn:microsoft.com/office/officeart/2005/8/layout/hierarchy3"/>
    <dgm:cxn modelId="{DD7874B0-92AB-44CD-BF6D-5B6A577A7775}" type="presParOf" srcId="{28FEADC5-4A65-46EF-91BC-38C4ACB60B7B}" destId="{EEDF3A85-A00C-4EF0-9F1B-8897EC734BB6}" srcOrd="3" destOrd="0" presId="urn:microsoft.com/office/officeart/2005/8/layout/hierarchy3"/>
    <dgm:cxn modelId="{7C895BB5-9DD2-492C-8FDE-64BEB8FF70D4}" type="presParOf" srcId="{28FEADC5-4A65-46EF-91BC-38C4ACB60B7B}" destId="{FDC0DF67-1F60-4660-A9BB-DB12435226E8}" srcOrd="4" destOrd="0" presId="urn:microsoft.com/office/officeart/2005/8/layout/hierarchy3"/>
    <dgm:cxn modelId="{FE11ED75-B2CF-45C7-8103-A7E036934E28}" type="presParOf" srcId="{28FEADC5-4A65-46EF-91BC-38C4ACB60B7B}" destId="{85F99BEA-5BC1-4D7C-B348-396E57CD606E}" srcOrd="5" destOrd="0" presId="urn:microsoft.com/office/officeart/2005/8/layout/hierarchy3"/>
    <dgm:cxn modelId="{1E508126-722A-45F0-883F-094A40D556CC}" type="presParOf" srcId="{28FEADC5-4A65-46EF-91BC-38C4ACB60B7B}" destId="{3E7E06CE-C681-47EB-AAA0-5C0EB9291C31}" srcOrd="6" destOrd="0" presId="urn:microsoft.com/office/officeart/2005/8/layout/hierarchy3"/>
    <dgm:cxn modelId="{2E35452E-8D23-4C68-9575-A25DF8175F1B}" type="presParOf" srcId="{28FEADC5-4A65-46EF-91BC-38C4ACB60B7B}" destId="{382F023A-4DF5-44A8-8A0F-FB0E192D74D8}" srcOrd="7" destOrd="0" presId="urn:microsoft.com/office/officeart/2005/8/layout/hierarchy3"/>
    <dgm:cxn modelId="{4B48C9FD-3234-425A-B8C9-84F0A551C944}" type="presParOf" srcId="{28FEADC5-4A65-46EF-91BC-38C4ACB60B7B}" destId="{FC5700AD-8C8E-461A-B8BE-6B1F2260631C}" srcOrd="8" destOrd="0" presId="urn:microsoft.com/office/officeart/2005/8/layout/hierarchy3"/>
    <dgm:cxn modelId="{1C2AD793-3D9B-4F9C-9DBC-05FCD1BFB639}" type="presParOf" srcId="{28FEADC5-4A65-46EF-91BC-38C4ACB60B7B}" destId="{B7B7F279-75F8-4812-B87A-A7CB71791BB0}" srcOrd="9" destOrd="0" presId="urn:microsoft.com/office/officeart/2005/8/layout/hierarchy3"/>
    <dgm:cxn modelId="{00782ED7-4F05-443A-8886-D2A1613F1F07}" type="presParOf" srcId="{28FEADC5-4A65-46EF-91BC-38C4ACB60B7B}" destId="{73DD23C3-4E77-4F39-BEC1-6043090D6CE8}" srcOrd="10" destOrd="0" presId="urn:microsoft.com/office/officeart/2005/8/layout/hierarchy3"/>
    <dgm:cxn modelId="{6EB9CD90-B293-45C7-82E0-21B8F6C645CC}" type="presParOf" srcId="{28FEADC5-4A65-46EF-91BC-38C4ACB60B7B}" destId="{A35EF53E-A7A2-4E8A-BA9B-DEC59C8A0C4E}" srcOrd="11" destOrd="0" presId="urn:microsoft.com/office/officeart/2005/8/layout/hierarchy3"/>
    <dgm:cxn modelId="{F2B94219-2FD7-4350-B629-A0E3DDF54960}" type="presParOf" srcId="{28FEADC5-4A65-46EF-91BC-38C4ACB60B7B}" destId="{5BC3D169-4BA8-4A86-81F5-17C826169A06}" srcOrd="12" destOrd="0" presId="urn:microsoft.com/office/officeart/2005/8/layout/hierarchy3"/>
    <dgm:cxn modelId="{F236B976-D52C-49CC-9D4F-E8A1A0871FF0}" type="presParOf" srcId="{28FEADC5-4A65-46EF-91BC-38C4ACB60B7B}" destId="{4FB07875-6162-48FA-BED6-70A0F71D545F}" srcOrd="13" destOrd="0" presId="urn:microsoft.com/office/officeart/2005/8/layout/hierarchy3"/>
    <dgm:cxn modelId="{E13C004E-0160-44AE-8B3A-1FD4ABDA8484}" type="presParOf" srcId="{28FEADC5-4A65-46EF-91BC-38C4ACB60B7B}" destId="{2CEE90E3-68DA-4890-9DB6-0C4AF13A0B5F}" srcOrd="14" destOrd="0" presId="urn:microsoft.com/office/officeart/2005/8/layout/hierarchy3"/>
    <dgm:cxn modelId="{F1BDB810-81E8-47E9-8A73-2B018A77A32E}" type="presParOf" srcId="{28FEADC5-4A65-46EF-91BC-38C4ACB60B7B}" destId="{8DD37E4D-5874-4F51-8552-D44089D2CBAC}" srcOrd="15" destOrd="0" presId="urn:microsoft.com/office/officeart/2005/8/layout/hierarchy3"/>
    <dgm:cxn modelId="{4E2B8D23-4F96-4E0F-8006-9F6F93EC1B56}" type="presParOf" srcId="{28FEADC5-4A65-46EF-91BC-38C4ACB60B7B}" destId="{952139C2-B189-4A87-8832-1A19D5FE93D3}" srcOrd="16" destOrd="0" presId="urn:microsoft.com/office/officeart/2005/8/layout/hierarchy3"/>
    <dgm:cxn modelId="{8AE49143-0815-4EA9-A6DA-160CCE30312C}" type="presParOf" srcId="{28FEADC5-4A65-46EF-91BC-38C4ACB60B7B}" destId="{6AC5526B-00C1-489F-B1BD-8ABFD28EE2D1}" srcOrd="17" destOrd="0" presId="urn:microsoft.com/office/officeart/2005/8/layout/hierarchy3"/>
    <dgm:cxn modelId="{C27782DE-AAFA-4B03-8CB3-D1BA1C3D7BC7}" type="presParOf" srcId="{7C33D2E7-83A7-4A33-A6F7-3B140842B665}" destId="{26A69C70-F166-4E3B-9533-0025F4573CB9}" srcOrd="1" destOrd="0" presId="urn:microsoft.com/office/officeart/2005/8/layout/hierarchy3"/>
    <dgm:cxn modelId="{BD43682D-3093-4575-AEFD-F4CA2583DC32}" type="presParOf" srcId="{26A69C70-F166-4E3B-9533-0025F4573CB9}" destId="{D0D14445-EBFC-4C59-9DCD-5520EE714CDC}" srcOrd="0" destOrd="0" presId="urn:microsoft.com/office/officeart/2005/8/layout/hierarchy3"/>
    <dgm:cxn modelId="{79C69DF0-1729-4B1F-89C0-6EE88B98897E}" type="presParOf" srcId="{D0D14445-EBFC-4C59-9DCD-5520EE714CDC}" destId="{484B66B5-DF25-4037-BBA4-0ED06384C372}" srcOrd="0" destOrd="0" presId="urn:microsoft.com/office/officeart/2005/8/layout/hierarchy3"/>
    <dgm:cxn modelId="{B0C0B49C-48B0-4B74-BBA2-8BC38C86DDE4}" type="presParOf" srcId="{D0D14445-EBFC-4C59-9DCD-5520EE714CDC}" destId="{DBF0CB9C-0422-47DF-9671-6F169D2BFCB7}" srcOrd="1" destOrd="0" presId="urn:microsoft.com/office/officeart/2005/8/layout/hierarchy3"/>
    <dgm:cxn modelId="{314CE924-705E-4E5D-B284-EBA2AC2D78C0}" type="presParOf" srcId="{26A69C70-F166-4E3B-9533-0025F4573CB9}" destId="{AE8163E0-EDC6-42FF-AA5B-8C3FFC33F1CB}" srcOrd="1" destOrd="0" presId="urn:microsoft.com/office/officeart/2005/8/layout/hierarchy3"/>
    <dgm:cxn modelId="{26BBF154-24E3-446A-AA23-903898EABC18}" type="presParOf" srcId="{AE8163E0-EDC6-42FF-AA5B-8C3FFC33F1CB}" destId="{A0001442-DC81-4019-BAF7-D5716CDF16C8}" srcOrd="0" destOrd="0" presId="urn:microsoft.com/office/officeart/2005/8/layout/hierarchy3"/>
    <dgm:cxn modelId="{276C2106-A911-44E5-8880-8A8FA68C547F}" type="presParOf" srcId="{AE8163E0-EDC6-42FF-AA5B-8C3FFC33F1CB}" destId="{5153ABAD-7ABE-47A7-A264-AC363E5992BD}" srcOrd="1" destOrd="0" presId="urn:microsoft.com/office/officeart/2005/8/layout/hierarchy3"/>
    <dgm:cxn modelId="{55319B2F-8C43-448A-A479-136452323F17}" type="presParOf" srcId="{AE8163E0-EDC6-42FF-AA5B-8C3FFC33F1CB}" destId="{8572D4F5-AF13-4D5B-8516-494B2AA2D403}" srcOrd="2" destOrd="0" presId="urn:microsoft.com/office/officeart/2005/8/layout/hierarchy3"/>
    <dgm:cxn modelId="{2F9985DB-7B30-4CBB-91C4-B8F2D46E8A5C}" type="presParOf" srcId="{AE8163E0-EDC6-42FF-AA5B-8C3FFC33F1CB}" destId="{D7530664-81C3-4179-9200-9C0C196D57DC}" srcOrd="3" destOrd="0" presId="urn:microsoft.com/office/officeart/2005/8/layout/hierarchy3"/>
    <dgm:cxn modelId="{EFE086B5-7AF2-4F66-B52A-2181321B689E}" type="presParOf" srcId="{AE8163E0-EDC6-42FF-AA5B-8C3FFC33F1CB}" destId="{D40348B0-3D46-4107-9BA7-C05FBB66089F}" srcOrd="4" destOrd="0" presId="urn:microsoft.com/office/officeart/2005/8/layout/hierarchy3"/>
    <dgm:cxn modelId="{39A7AFB0-F75B-4CB2-BCC7-80FD8461FCED}" type="presParOf" srcId="{AE8163E0-EDC6-42FF-AA5B-8C3FFC33F1CB}" destId="{DAE301D5-4621-4A29-A117-C01A46D39E64}" srcOrd="5" destOrd="0" presId="urn:microsoft.com/office/officeart/2005/8/layout/hierarchy3"/>
    <dgm:cxn modelId="{7E5AABE6-EBB6-4F8B-807A-D03A3AE679C4}" type="presParOf" srcId="{AE8163E0-EDC6-42FF-AA5B-8C3FFC33F1CB}" destId="{16345560-65DA-4085-814D-F36B4E0FAAFB}" srcOrd="6" destOrd="0" presId="urn:microsoft.com/office/officeart/2005/8/layout/hierarchy3"/>
    <dgm:cxn modelId="{5C07FCD1-AE0F-47C7-9042-A885F0FCB0B0}" type="presParOf" srcId="{AE8163E0-EDC6-42FF-AA5B-8C3FFC33F1CB}" destId="{2B77A3FA-6F96-4F92-9BD6-55654C14DBC8}" srcOrd="7" destOrd="0" presId="urn:microsoft.com/office/officeart/2005/8/layout/hierarchy3"/>
    <dgm:cxn modelId="{208F8CE5-AFE2-4224-8CD8-0827AC1168AF}" type="presParOf" srcId="{AE8163E0-EDC6-42FF-AA5B-8C3FFC33F1CB}" destId="{747E5070-3650-4730-8AAB-3B58CC08DD6A}" srcOrd="8" destOrd="0" presId="urn:microsoft.com/office/officeart/2005/8/layout/hierarchy3"/>
    <dgm:cxn modelId="{279F9A4A-7519-41C8-AF0F-E2543CC33E5E}" type="presParOf" srcId="{AE8163E0-EDC6-42FF-AA5B-8C3FFC33F1CB}" destId="{A67458D0-06AA-4480-9F6D-BAF068C9C6D2}" srcOrd="9" destOrd="0" presId="urn:microsoft.com/office/officeart/2005/8/layout/hierarchy3"/>
    <dgm:cxn modelId="{440584AE-B0BD-43DE-B596-8B3645A406AB}" type="presParOf" srcId="{AE8163E0-EDC6-42FF-AA5B-8C3FFC33F1CB}" destId="{354BFEBE-73C9-47B6-A53B-D291CB4EED38}" srcOrd="10" destOrd="0" presId="urn:microsoft.com/office/officeart/2005/8/layout/hierarchy3"/>
    <dgm:cxn modelId="{D7528B8F-5D1B-44AF-A8E5-8110A436DF5D}" type="presParOf" srcId="{AE8163E0-EDC6-42FF-AA5B-8C3FFC33F1CB}" destId="{802D0538-89AE-41B6-8E0E-0A6A8AD3F02F}" srcOrd="11" destOrd="0" presId="urn:microsoft.com/office/officeart/2005/8/layout/hierarchy3"/>
    <dgm:cxn modelId="{98B2C484-6509-4393-BFA5-49517F096F84}" type="presParOf" srcId="{AE8163E0-EDC6-42FF-AA5B-8C3FFC33F1CB}" destId="{8AF1D25A-02AF-4CA4-8B53-5B6F53FA779E}" srcOrd="12" destOrd="0" presId="urn:microsoft.com/office/officeart/2005/8/layout/hierarchy3"/>
    <dgm:cxn modelId="{EE3B3777-A0FC-41A8-BDA9-71B341850CA4}" type="presParOf" srcId="{AE8163E0-EDC6-42FF-AA5B-8C3FFC33F1CB}" destId="{5C51274A-3C9C-4E90-8C5E-D1ABEB3704D2}" srcOrd="13" destOrd="0" presId="urn:microsoft.com/office/officeart/2005/8/layout/hierarchy3"/>
    <dgm:cxn modelId="{9E8DD2A8-C89C-4BE6-8D12-403080D69967}" type="presParOf" srcId="{AE8163E0-EDC6-42FF-AA5B-8C3FFC33F1CB}" destId="{615B5E2E-0767-4665-96A4-BC9921856113}" srcOrd="14" destOrd="0" presId="urn:microsoft.com/office/officeart/2005/8/layout/hierarchy3"/>
    <dgm:cxn modelId="{6A3DD5C6-94A0-4894-B2B4-5F1811B19138}" type="presParOf" srcId="{AE8163E0-EDC6-42FF-AA5B-8C3FFC33F1CB}" destId="{2B3713D4-6696-4EF5-A75B-9A189650B0AB}" srcOrd="15" destOrd="0" presId="urn:microsoft.com/office/officeart/2005/8/layout/hierarchy3"/>
    <dgm:cxn modelId="{7119BF67-798D-45FB-B630-05210822CDCB}" type="presParOf" srcId="{AE8163E0-EDC6-42FF-AA5B-8C3FFC33F1CB}" destId="{8935507E-F6C5-4F94-916C-35FC22E93578}" srcOrd="16" destOrd="0" presId="urn:microsoft.com/office/officeart/2005/8/layout/hierarchy3"/>
    <dgm:cxn modelId="{19EA5541-5D31-4B05-B4AA-5C05CC7D50AC}" type="presParOf" srcId="{AE8163E0-EDC6-42FF-AA5B-8C3FFC33F1CB}" destId="{ACF21E09-E995-475B-9DBF-13D10BD3A936}" srcOrd="17" destOrd="0" presId="urn:microsoft.com/office/officeart/2005/8/layout/hierarchy3"/>
    <dgm:cxn modelId="{9A4DED51-F362-4A68-A9A4-EFAAE58984B9}" type="presParOf" srcId="{7C33D2E7-83A7-4A33-A6F7-3B140842B665}" destId="{CF2DC726-1BB6-45C0-B26B-6690C7619D90}" srcOrd="2" destOrd="0" presId="urn:microsoft.com/office/officeart/2005/8/layout/hierarchy3"/>
    <dgm:cxn modelId="{39BAAD6B-6774-4BA0-83F2-0029031D9CF4}" type="presParOf" srcId="{CF2DC726-1BB6-45C0-B26B-6690C7619D90}" destId="{9FE0C2C8-2D27-4C35-8B57-C7CDD9391FD4}" srcOrd="0" destOrd="0" presId="urn:microsoft.com/office/officeart/2005/8/layout/hierarchy3"/>
    <dgm:cxn modelId="{D702D46B-0790-46C1-ADC7-1FA7B11B7F32}" type="presParOf" srcId="{9FE0C2C8-2D27-4C35-8B57-C7CDD9391FD4}" destId="{F7FAEF03-E866-40CE-8EC8-5D8C497608A4}" srcOrd="0" destOrd="0" presId="urn:microsoft.com/office/officeart/2005/8/layout/hierarchy3"/>
    <dgm:cxn modelId="{7DDAECC4-9157-4B56-AD62-8A4D9BDFF9EB}" type="presParOf" srcId="{9FE0C2C8-2D27-4C35-8B57-C7CDD9391FD4}" destId="{FC77D74D-8652-4668-B5CF-1A783197E56A}" srcOrd="1" destOrd="0" presId="urn:microsoft.com/office/officeart/2005/8/layout/hierarchy3"/>
    <dgm:cxn modelId="{6D31848D-43EE-4AE8-BDE3-735070213800}" type="presParOf" srcId="{CF2DC726-1BB6-45C0-B26B-6690C7619D90}" destId="{8A7CEA05-A550-4C5E-ACCC-2B9D24A2744A}" srcOrd="1" destOrd="0" presId="urn:microsoft.com/office/officeart/2005/8/layout/hierarchy3"/>
    <dgm:cxn modelId="{6B421E9B-CDCF-4320-8210-DC1AC2CF8623}" type="presParOf" srcId="{8A7CEA05-A550-4C5E-ACCC-2B9D24A2744A}" destId="{8C13CEAB-3E71-4BAA-9B07-5E9DB9C81E85}" srcOrd="0" destOrd="0" presId="urn:microsoft.com/office/officeart/2005/8/layout/hierarchy3"/>
    <dgm:cxn modelId="{3E3F6B8D-74EF-46C5-B8CC-77456D7007E2}" type="presParOf" srcId="{8A7CEA05-A550-4C5E-ACCC-2B9D24A2744A}" destId="{18715B87-B24F-45EE-885E-8E0E19923487}" srcOrd="1" destOrd="0" presId="urn:microsoft.com/office/officeart/2005/8/layout/hierarchy3"/>
    <dgm:cxn modelId="{77D03F06-1B73-4008-91FE-3F9540B44947}" type="presParOf" srcId="{8A7CEA05-A550-4C5E-ACCC-2B9D24A2744A}" destId="{003C61F8-E908-424F-ACC0-F2BA6FD69841}" srcOrd="2" destOrd="0" presId="urn:microsoft.com/office/officeart/2005/8/layout/hierarchy3"/>
    <dgm:cxn modelId="{7F319391-4727-43E7-B2FF-B4CD1271899C}" type="presParOf" srcId="{8A7CEA05-A550-4C5E-ACCC-2B9D24A2744A}" destId="{FC65B0A4-EDA8-4E0D-B211-B44C0F74DDAD}" srcOrd="3" destOrd="0" presId="urn:microsoft.com/office/officeart/2005/8/layout/hierarchy3"/>
    <dgm:cxn modelId="{EEC851A1-F26E-4D8D-8696-4C1765AD80A9}" type="presParOf" srcId="{8A7CEA05-A550-4C5E-ACCC-2B9D24A2744A}" destId="{C46A0BCA-216C-44AE-919C-F69C8EF58497}" srcOrd="4" destOrd="0" presId="urn:microsoft.com/office/officeart/2005/8/layout/hierarchy3"/>
    <dgm:cxn modelId="{7F1830BB-3A4D-4BA0-9E6A-83AF2AE69057}" type="presParOf" srcId="{8A7CEA05-A550-4C5E-ACCC-2B9D24A2744A}" destId="{6C3A1D54-FA57-4A30-870D-9C6CEDD32D3B}" srcOrd="5" destOrd="0" presId="urn:microsoft.com/office/officeart/2005/8/layout/hierarchy3"/>
    <dgm:cxn modelId="{6DFD8223-B8BB-4E22-B343-1FF86461C9D9}" type="presParOf" srcId="{8A7CEA05-A550-4C5E-ACCC-2B9D24A2744A}" destId="{86922F9F-C3FC-4C39-9077-E381EEBFF5E6}" srcOrd="6" destOrd="0" presId="urn:microsoft.com/office/officeart/2005/8/layout/hierarchy3"/>
    <dgm:cxn modelId="{5F6573B1-6837-4AE4-99F6-D464DA28D563}" type="presParOf" srcId="{8A7CEA05-A550-4C5E-ACCC-2B9D24A2744A}" destId="{99179FD1-8EB0-433E-A533-A9AEC830ACA6}" srcOrd="7" destOrd="0" presId="urn:microsoft.com/office/officeart/2005/8/layout/hierarchy3"/>
    <dgm:cxn modelId="{59AB5F0A-7771-4E83-9EB8-0607D97AC5FD}" type="presParOf" srcId="{8A7CEA05-A550-4C5E-ACCC-2B9D24A2744A}" destId="{3793ABC0-9809-4898-A932-95916717AA74}" srcOrd="8" destOrd="0" presId="urn:microsoft.com/office/officeart/2005/8/layout/hierarchy3"/>
    <dgm:cxn modelId="{D2D31A81-2939-42A3-9D0B-94EDC1FE148C}" type="presParOf" srcId="{8A7CEA05-A550-4C5E-ACCC-2B9D24A2744A}" destId="{EAA680D9-12F4-480F-A8AD-44421B723C25}" srcOrd="9" destOrd="0" presId="urn:microsoft.com/office/officeart/2005/8/layout/hierarchy3"/>
    <dgm:cxn modelId="{C3948A8E-D1DE-4DFA-8338-AC5821E05F98}" type="presParOf" srcId="{8A7CEA05-A550-4C5E-ACCC-2B9D24A2744A}" destId="{A4D6AA45-A354-443E-AF2D-57FED4792B83}" srcOrd="10" destOrd="0" presId="urn:microsoft.com/office/officeart/2005/8/layout/hierarchy3"/>
    <dgm:cxn modelId="{2629A19F-8B8A-45DA-A182-F659577CB3CF}" type="presParOf" srcId="{8A7CEA05-A550-4C5E-ACCC-2B9D24A2744A}" destId="{700881AC-4870-4165-B9D5-5B70BE3AC1C4}" srcOrd="11" destOrd="0" presId="urn:microsoft.com/office/officeart/2005/8/layout/hierarchy3"/>
    <dgm:cxn modelId="{90914592-A9AB-45E9-9398-32B9EFD8F7A3}" type="presParOf" srcId="{8A7CEA05-A550-4C5E-ACCC-2B9D24A2744A}" destId="{08FB0DDC-A45C-469D-A24F-F96F78BBE1EC}" srcOrd="12" destOrd="0" presId="urn:microsoft.com/office/officeart/2005/8/layout/hierarchy3"/>
    <dgm:cxn modelId="{8B462DAE-278B-45BB-A913-54ACF9D94B54}" type="presParOf" srcId="{8A7CEA05-A550-4C5E-ACCC-2B9D24A2744A}" destId="{B2658BF5-B387-4193-BA34-5FED35040B95}" srcOrd="13" destOrd="0" presId="urn:microsoft.com/office/officeart/2005/8/layout/hierarchy3"/>
    <dgm:cxn modelId="{4359950E-0B0E-4983-A7F5-90C8C7A3B7BE}" type="presParOf" srcId="{8A7CEA05-A550-4C5E-ACCC-2B9D24A2744A}" destId="{3B9F67BF-FD60-4C7B-9C54-A0FF27742F12}" srcOrd="14" destOrd="0" presId="urn:microsoft.com/office/officeart/2005/8/layout/hierarchy3"/>
    <dgm:cxn modelId="{7829C299-08B8-4F27-865E-ECD785CB76EA}" type="presParOf" srcId="{8A7CEA05-A550-4C5E-ACCC-2B9D24A2744A}" destId="{305FA1AE-BAB8-4F9A-A82D-B6C92A3E04B2}" srcOrd="15" destOrd="0" presId="urn:microsoft.com/office/officeart/2005/8/layout/hierarchy3"/>
    <dgm:cxn modelId="{8399C97A-84AE-418E-8C83-BAE99C9E1594}" type="presParOf" srcId="{8A7CEA05-A550-4C5E-ACCC-2B9D24A2744A}" destId="{0A610FB6-4064-449C-865B-555233409D03}" srcOrd="16" destOrd="0" presId="urn:microsoft.com/office/officeart/2005/8/layout/hierarchy3"/>
    <dgm:cxn modelId="{0CD8170A-7941-4E2E-9ADE-7061B9FCE671}" type="presParOf" srcId="{8A7CEA05-A550-4C5E-ACCC-2B9D24A2744A}" destId="{E917A19F-A670-4FC6-96D6-F563E97399E1}" srcOrd="17" destOrd="0" presId="urn:microsoft.com/office/officeart/2005/8/layout/hierarchy3"/>
    <dgm:cxn modelId="{B78A9AA2-0942-4F3E-A60A-22181F24B05B}" type="presParOf" srcId="{7C33D2E7-83A7-4A33-A6F7-3B140842B665}" destId="{2B3D03C7-4DE3-4D0B-8A54-D6D4B08861F3}" srcOrd="3" destOrd="0" presId="urn:microsoft.com/office/officeart/2005/8/layout/hierarchy3"/>
    <dgm:cxn modelId="{224E5E25-0820-48C4-81D2-273BB0FBD15D}" type="presParOf" srcId="{2B3D03C7-4DE3-4D0B-8A54-D6D4B08861F3}" destId="{BA7530DC-026E-4961-8BFE-17DCF7D59D62}" srcOrd="0" destOrd="0" presId="urn:microsoft.com/office/officeart/2005/8/layout/hierarchy3"/>
    <dgm:cxn modelId="{0032DBAC-10AE-4A0B-8315-E833EC696301}" type="presParOf" srcId="{BA7530DC-026E-4961-8BFE-17DCF7D59D62}" destId="{9D6733CF-C04B-4DF7-84CD-C7C519D12722}" srcOrd="0" destOrd="0" presId="urn:microsoft.com/office/officeart/2005/8/layout/hierarchy3"/>
    <dgm:cxn modelId="{CBB77DAE-EE99-45BC-8E4A-EF7174065A33}" type="presParOf" srcId="{BA7530DC-026E-4961-8BFE-17DCF7D59D62}" destId="{C7AACCEC-2A40-4197-9C87-D2968670F607}" srcOrd="1" destOrd="0" presId="urn:microsoft.com/office/officeart/2005/8/layout/hierarchy3"/>
    <dgm:cxn modelId="{02547C63-4C2A-4499-B537-A24391DE7BE1}" type="presParOf" srcId="{2B3D03C7-4DE3-4D0B-8A54-D6D4B08861F3}" destId="{09186769-896E-4825-8B42-FF4DAE598B06}" srcOrd="1" destOrd="0" presId="urn:microsoft.com/office/officeart/2005/8/layout/hierarchy3"/>
    <dgm:cxn modelId="{2BF56569-EF44-413F-A4C4-2E226C03FAB4}" type="presParOf" srcId="{09186769-896E-4825-8B42-FF4DAE598B06}" destId="{7CE9EFEC-0334-4F26-83BB-8269ADAACE1F}" srcOrd="0" destOrd="0" presId="urn:microsoft.com/office/officeart/2005/8/layout/hierarchy3"/>
    <dgm:cxn modelId="{994A709A-D7DF-418E-9557-D50E876F365F}" type="presParOf" srcId="{09186769-896E-4825-8B42-FF4DAE598B06}" destId="{8FD4D79C-FC1D-4489-9231-B04D74D47091}" srcOrd="1" destOrd="0" presId="urn:microsoft.com/office/officeart/2005/8/layout/hierarchy3"/>
    <dgm:cxn modelId="{0DAD9F2D-AE32-4DC8-9132-BF3DAC10F008}" type="presParOf" srcId="{09186769-896E-4825-8B42-FF4DAE598B06}" destId="{66340830-2B60-4713-A690-1D275324F03F}" srcOrd="2" destOrd="0" presId="urn:microsoft.com/office/officeart/2005/8/layout/hierarchy3"/>
    <dgm:cxn modelId="{93838558-4862-4A40-82C9-A3A25E69E0B2}" type="presParOf" srcId="{09186769-896E-4825-8B42-FF4DAE598B06}" destId="{10546E29-6DD5-4E14-8985-B6032E867C9C}" srcOrd="3" destOrd="0" presId="urn:microsoft.com/office/officeart/2005/8/layout/hierarchy3"/>
    <dgm:cxn modelId="{DDC70E48-5272-46C1-82B7-D659F9C1A95E}" type="presParOf" srcId="{09186769-896E-4825-8B42-FF4DAE598B06}" destId="{BBC16B9F-C876-4762-9039-9DF61812BC75}" srcOrd="4" destOrd="0" presId="urn:microsoft.com/office/officeart/2005/8/layout/hierarchy3"/>
    <dgm:cxn modelId="{F616433B-ACE7-4BB8-9EED-9A8106A6426E}" type="presParOf" srcId="{09186769-896E-4825-8B42-FF4DAE598B06}" destId="{3EB53D01-3252-45DE-82CF-D492C60CC605}" srcOrd="5" destOrd="0" presId="urn:microsoft.com/office/officeart/2005/8/layout/hierarchy3"/>
    <dgm:cxn modelId="{676700E2-4CA4-470A-8F83-83DD6CD34F23}" type="presParOf" srcId="{09186769-896E-4825-8B42-FF4DAE598B06}" destId="{2C8AF960-C649-4EAA-A1CB-98DCB9901A62}" srcOrd="6" destOrd="0" presId="urn:microsoft.com/office/officeart/2005/8/layout/hierarchy3"/>
    <dgm:cxn modelId="{E4E0EA3E-F1B2-4952-A43D-D7B90EEEB3C7}" type="presParOf" srcId="{09186769-896E-4825-8B42-FF4DAE598B06}" destId="{FE3A21B2-C807-47BD-BBCB-8AA1DA35B672}" srcOrd="7" destOrd="0" presId="urn:microsoft.com/office/officeart/2005/8/layout/hierarchy3"/>
    <dgm:cxn modelId="{A4C54398-B4C6-4A11-BDBB-A617DE353A88}" type="presParOf" srcId="{7C33D2E7-83A7-4A33-A6F7-3B140842B665}" destId="{948C494D-873F-43C9-BA46-C17427BA256D}" srcOrd="4" destOrd="0" presId="urn:microsoft.com/office/officeart/2005/8/layout/hierarchy3"/>
    <dgm:cxn modelId="{66A0C75F-DAD1-4EEE-A431-408C183825A4}" type="presParOf" srcId="{948C494D-873F-43C9-BA46-C17427BA256D}" destId="{2FCADD84-E655-4380-A216-972661A25381}" srcOrd="0" destOrd="0" presId="urn:microsoft.com/office/officeart/2005/8/layout/hierarchy3"/>
    <dgm:cxn modelId="{E549B80F-8B99-4C3C-A09D-1B8F05CAB202}" type="presParOf" srcId="{2FCADD84-E655-4380-A216-972661A25381}" destId="{7E79D0D3-B86A-4E1A-AA53-45E9C14AFDD9}" srcOrd="0" destOrd="0" presId="urn:microsoft.com/office/officeart/2005/8/layout/hierarchy3"/>
    <dgm:cxn modelId="{9748460C-E191-4A09-9749-3AEB00CB6640}" type="presParOf" srcId="{2FCADD84-E655-4380-A216-972661A25381}" destId="{15AAB2D2-2F1B-4011-B6D4-7075549A7D84}" srcOrd="1" destOrd="0" presId="urn:microsoft.com/office/officeart/2005/8/layout/hierarchy3"/>
    <dgm:cxn modelId="{E284F1AF-3D33-490C-8B60-673CC36A7BF8}" type="presParOf" srcId="{948C494D-873F-43C9-BA46-C17427BA256D}" destId="{AA9D7480-2354-4C45-BDFC-D37520E9B0AE}" srcOrd="1" destOrd="0" presId="urn:microsoft.com/office/officeart/2005/8/layout/hierarchy3"/>
    <dgm:cxn modelId="{83FC631B-1A6B-4BAE-98F7-757CD68BCE35}" type="presParOf" srcId="{AA9D7480-2354-4C45-BDFC-D37520E9B0AE}" destId="{476E278F-D34F-4523-9447-45FE632DB1A0}" srcOrd="0" destOrd="0" presId="urn:microsoft.com/office/officeart/2005/8/layout/hierarchy3"/>
    <dgm:cxn modelId="{F72B5048-A06C-421C-834B-ADAB456B8DD4}" type="presParOf" srcId="{AA9D7480-2354-4C45-BDFC-D37520E9B0AE}" destId="{CE1F13F8-5EF4-4C8E-9AE2-FEC18DBD9251}" srcOrd="1" destOrd="0" presId="urn:microsoft.com/office/officeart/2005/8/layout/hierarchy3"/>
    <dgm:cxn modelId="{2E86C337-A37D-46AC-95D1-67B91E9734C8}" type="presParOf" srcId="{AA9D7480-2354-4C45-BDFC-D37520E9B0AE}" destId="{86F44676-FC9A-4E57-954A-954549A0251D}" srcOrd="2" destOrd="0" presId="urn:microsoft.com/office/officeart/2005/8/layout/hierarchy3"/>
    <dgm:cxn modelId="{816677AF-A0D5-41C4-AB13-27B3326EBBE4}" type="presParOf" srcId="{AA9D7480-2354-4C45-BDFC-D37520E9B0AE}" destId="{69577C12-154E-4DA4-81F2-B6803ED32681}" srcOrd="3" destOrd="0" presId="urn:microsoft.com/office/officeart/2005/8/layout/hierarchy3"/>
    <dgm:cxn modelId="{06EA5E2A-2BEF-46AA-92F0-8A34CCC62EB7}" type="presParOf" srcId="{AA9D7480-2354-4C45-BDFC-D37520E9B0AE}" destId="{419D1558-9AD6-4252-A0E4-C1FC9233EF52}" srcOrd="4" destOrd="0" presId="urn:microsoft.com/office/officeart/2005/8/layout/hierarchy3"/>
    <dgm:cxn modelId="{4C21F360-232B-473A-8614-F6405FB6CD51}" type="presParOf" srcId="{AA9D7480-2354-4C45-BDFC-D37520E9B0AE}" destId="{3EC37ED8-7968-4CC3-A06B-921A586645C1}" srcOrd="5" destOrd="0" presId="urn:microsoft.com/office/officeart/2005/8/layout/hierarchy3"/>
    <dgm:cxn modelId="{775ED1B9-3A74-4234-8277-50460DEC95DE}" type="presParOf" srcId="{AA9D7480-2354-4C45-BDFC-D37520E9B0AE}" destId="{904C1811-6801-4C68-805D-72CE9D83DB34}" srcOrd="6" destOrd="0" presId="urn:microsoft.com/office/officeart/2005/8/layout/hierarchy3"/>
    <dgm:cxn modelId="{F2B67649-0304-49BB-AE9C-AADF97690C9E}" type="presParOf" srcId="{AA9D7480-2354-4C45-BDFC-D37520E9B0AE}" destId="{292CBE66-2FAB-4419-804C-22B3461C4D87}" srcOrd="7" destOrd="0" presId="urn:microsoft.com/office/officeart/2005/8/layout/hierarchy3"/>
    <dgm:cxn modelId="{6BB1EFA7-ACC3-4F5D-AFB7-08632CCDDE32}" type="presParOf" srcId="{AA9D7480-2354-4C45-BDFC-D37520E9B0AE}" destId="{C6F9621F-670B-4A9C-80B3-71B22B091D0B}" srcOrd="8" destOrd="0" presId="urn:microsoft.com/office/officeart/2005/8/layout/hierarchy3"/>
    <dgm:cxn modelId="{59DD5846-DDE9-4125-8636-3E1AA6136EEA}" type="presParOf" srcId="{AA9D7480-2354-4C45-BDFC-D37520E9B0AE}" destId="{92FE5A64-7986-4416-BEDE-1F58B8DC9E78}" srcOrd="9" destOrd="0" presId="urn:microsoft.com/office/officeart/2005/8/layout/hierarchy3"/>
    <dgm:cxn modelId="{C8710FD2-2950-4EF7-89EA-1860602DFC2D}" type="presParOf" srcId="{7C33D2E7-83A7-4A33-A6F7-3B140842B665}" destId="{9B8FCF8F-06EE-45FC-B397-D18C6DB74134}" srcOrd="5" destOrd="0" presId="urn:microsoft.com/office/officeart/2005/8/layout/hierarchy3"/>
    <dgm:cxn modelId="{00D27C89-15DB-4BE7-83B1-CCCC45A8C4CF}" type="presParOf" srcId="{9B8FCF8F-06EE-45FC-B397-D18C6DB74134}" destId="{0086C2AE-E0B5-4440-9591-BC743F80EA58}" srcOrd="0" destOrd="0" presId="urn:microsoft.com/office/officeart/2005/8/layout/hierarchy3"/>
    <dgm:cxn modelId="{DA53EA29-E5B7-4E82-97AA-9A400303E70B}" type="presParOf" srcId="{0086C2AE-E0B5-4440-9591-BC743F80EA58}" destId="{76C8A3D6-6114-4B02-85DC-5F41BF486ABF}" srcOrd="0" destOrd="0" presId="urn:microsoft.com/office/officeart/2005/8/layout/hierarchy3"/>
    <dgm:cxn modelId="{137A6CD5-33F1-4584-82D2-C4069F12DED6}" type="presParOf" srcId="{0086C2AE-E0B5-4440-9591-BC743F80EA58}" destId="{E7999DE1-4493-42CE-BCD7-6A39DE40E2FF}" srcOrd="1" destOrd="0" presId="urn:microsoft.com/office/officeart/2005/8/layout/hierarchy3"/>
    <dgm:cxn modelId="{A892B8DE-FF0F-4293-9A9B-88E3E9B9A49E}" type="presParOf" srcId="{9B8FCF8F-06EE-45FC-B397-D18C6DB74134}" destId="{3410AAB2-AF91-40E9-8BB7-D68D34DCB20F}" srcOrd="1" destOrd="0" presId="urn:microsoft.com/office/officeart/2005/8/layout/hierarchy3"/>
    <dgm:cxn modelId="{650B1B40-F912-4FCE-AEA6-9D647F4FC3A1}" type="presParOf" srcId="{3410AAB2-AF91-40E9-8BB7-D68D34DCB20F}" destId="{C0FF962D-3141-429F-92C8-A8E04E83AF3A}" srcOrd="0" destOrd="0" presId="urn:microsoft.com/office/officeart/2005/8/layout/hierarchy3"/>
    <dgm:cxn modelId="{E46D0633-9BC4-49D2-BC99-3386E05B6A5E}" type="presParOf" srcId="{3410AAB2-AF91-40E9-8BB7-D68D34DCB20F}" destId="{F34EAAE4-7F1C-4592-9C9D-00C41C5E45F2}" srcOrd="1" destOrd="0" presId="urn:microsoft.com/office/officeart/2005/8/layout/hierarchy3"/>
    <dgm:cxn modelId="{5FEFA172-05D9-4F1A-905A-26281D6E907B}" type="presParOf" srcId="{3410AAB2-AF91-40E9-8BB7-D68D34DCB20F}" destId="{2108958B-722E-4838-9D0D-C9BC422BEDBF}" srcOrd="2" destOrd="0" presId="urn:microsoft.com/office/officeart/2005/8/layout/hierarchy3"/>
    <dgm:cxn modelId="{15222764-E6A2-408D-B17F-9128B2B6A9E3}" type="presParOf" srcId="{3410AAB2-AF91-40E9-8BB7-D68D34DCB20F}" destId="{40202337-FD1B-4955-B458-0C2EA3989EA1}" srcOrd="3" destOrd="0" presId="urn:microsoft.com/office/officeart/2005/8/layout/hierarchy3"/>
    <dgm:cxn modelId="{C7330312-0640-4711-917F-1A9C803AA833}" type="presParOf" srcId="{3410AAB2-AF91-40E9-8BB7-D68D34DCB20F}" destId="{809EB851-2C5F-40CA-8102-DF5BEEB9F12B}" srcOrd="4" destOrd="0" presId="urn:microsoft.com/office/officeart/2005/8/layout/hierarchy3"/>
    <dgm:cxn modelId="{B87CFB1E-745D-4B40-AB5B-9C22471F29A0}" type="presParOf" srcId="{3410AAB2-AF91-40E9-8BB7-D68D34DCB20F}" destId="{86CEA509-FB2F-46CC-9EFA-65FFBE1A2CBB}" srcOrd="5" destOrd="0" presId="urn:microsoft.com/office/officeart/2005/8/layout/hierarchy3"/>
    <dgm:cxn modelId="{9A99D52C-8A03-4A10-9246-77480060F506}" type="presParOf" srcId="{3410AAB2-AF91-40E9-8BB7-D68D34DCB20F}" destId="{D2731A02-881B-4F7C-AD98-329634573112}" srcOrd="6" destOrd="0" presId="urn:microsoft.com/office/officeart/2005/8/layout/hierarchy3"/>
    <dgm:cxn modelId="{55A5D169-6964-4827-98BA-FCCB2BCB6145}" type="presParOf" srcId="{3410AAB2-AF91-40E9-8BB7-D68D34DCB20F}" destId="{B7EAE02A-4C49-4E82-8127-B1ADD0621A61}" srcOrd="7" destOrd="0" presId="urn:microsoft.com/office/officeart/2005/8/layout/hierarchy3"/>
    <dgm:cxn modelId="{AF20DB09-E766-4795-93A7-A8BC7B9BB6A0}" type="presParOf" srcId="{7C33D2E7-83A7-4A33-A6F7-3B140842B665}" destId="{E4631DE4-F0B5-471C-B8EE-9E87A36D7A63}" srcOrd="6" destOrd="0" presId="urn:microsoft.com/office/officeart/2005/8/layout/hierarchy3"/>
    <dgm:cxn modelId="{10CC3A34-E6F6-4658-A9B0-37AE3FF2F14F}" type="presParOf" srcId="{E4631DE4-F0B5-471C-B8EE-9E87A36D7A63}" destId="{B58D274F-FB22-4A2A-8D98-79E5A7D05876}" srcOrd="0" destOrd="0" presId="urn:microsoft.com/office/officeart/2005/8/layout/hierarchy3"/>
    <dgm:cxn modelId="{39BB65CF-BE35-4FC3-85FE-D709D86AEB10}" type="presParOf" srcId="{B58D274F-FB22-4A2A-8D98-79E5A7D05876}" destId="{A4D7085D-1394-4B8C-9626-982EF0A2EC84}" srcOrd="0" destOrd="0" presId="urn:microsoft.com/office/officeart/2005/8/layout/hierarchy3"/>
    <dgm:cxn modelId="{F09D08A3-75E2-448B-916A-E0F5A354650C}" type="presParOf" srcId="{B58D274F-FB22-4A2A-8D98-79E5A7D05876}" destId="{26B1D762-26EB-40D4-94C3-69F2E3706A4F}" srcOrd="1" destOrd="0" presId="urn:microsoft.com/office/officeart/2005/8/layout/hierarchy3"/>
    <dgm:cxn modelId="{6CB409EB-52C1-43BC-8AD7-EF6A211FDF5C}" type="presParOf" srcId="{E4631DE4-F0B5-471C-B8EE-9E87A36D7A63}" destId="{98143310-A4E8-4853-BFBF-71CC79EE84B5}" srcOrd="1" destOrd="0" presId="urn:microsoft.com/office/officeart/2005/8/layout/hierarchy3"/>
    <dgm:cxn modelId="{16E81DFE-3DE8-44F7-88F6-DCD504CB92D9}" type="presParOf" srcId="{98143310-A4E8-4853-BFBF-71CC79EE84B5}" destId="{7A90C389-D396-4872-A979-7433DA327562}" srcOrd="0" destOrd="0" presId="urn:microsoft.com/office/officeart/2005/8/layout/hierarchy3"/>
    <dgm:cxn modelId="{C056F8AE-E9D5-4663-9643-FE90A26A6D66}" type="presParOf" srcId="{98143310-A4E8-4853-BFBF-71CC79EE84B5}" destId="{E6179FD1-19F0-4A37-A19B-612A7B16FEB0}" srcOrd="1" destOrd="0" presId="urn:microsoft.com/office/officeart/2005/8/layout/hierarchy3"/>
    <dgm:cxn modelId="{7809BAE7-AF36-4F08-B97E-6480D003F20E}" type="presParOf" srcId="{98143310-A4E8-4853-BFBF-71CC79EE84B5}" destId="{B1F594C8-CB3A-470D-8C4B-B4EE61A2DADA}" srcOrd="2" destOrd="0" presId="urn:microsoft.com/office/officeart/2005/8/layout/hierarchy3"/>
    <dgm:cxn modelId="{CC96000D-32B1-4D0C-A8A7-71E975B5B4A3}" type="presParOf" srcId="{98143310-A4E8-4853-BFBF-71CC79EE84B5}" destId="{1488B173-30D2-4088-8C99-FD97C2BB85EB}" srcOrd="3" destOrd="0" presId="urn:microsoft.com/office/officeart/2005/8/layout/hierarchy3"/>
    <dgm:cxn modelId="{9EC72A2C-BE49-45C6-AE87-9FF6254D107E}" type="presParOf" srcId="{98143310-A4E8-4853-BFBF-71CC79EE84B5}" destId="{6D828155-2025-4621-8457-5E12CFECC3D0}" srcOrd="4" destOrd="0" presId="urn:microsoft.com/office/officeart/2005/8/layout/hierarchy3"/>
    <dgm:cxn modelId="{B2602A43-4DAC-401F-907E-103BAD3BBD9C}" type="presParOf" srcId="{98143310-A4E8-4853-BFBF-71CC79EE84B5}" destId="{09F95E3F-347D-40A0-B51D-549BE1DDFE12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C39F12-08D3-492D-AF36-7E359EFD2B5E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03AE1215-BC34-4DB8-8DBF-1A8E6F7EC1EF}">
      <dgm:prSet phldrT="[Text]"/>
      <dgm:spPr/>
      <dgm:t>
        <a:bodyPr/>
        <a:lstStyle/>
        <a:p>
          <a:r>
            <a:rPr lang="en-IN" dirty="0"/>
            <a:t>Rods</a:t>
          </a:r>
        </a:p>
      </dgm:t>
    </dgm:pt>
    <dgm:pt modelId="{6A62352F-80CD-4323-85F3-4DB7E223464B}" type="parTrans" cxnId="{FC1D9F6D-FA61-4BC8-9BF5-6A4275B63BE6}">
      <dgm:prSet/>
      <dgm:spPr/>
      <dgm:t>
        <a:bodyPr/>
        <a:lstStyle/>
        <a:p>
          <a:endParaRPr lang="en-IN"/>
        </a:p>
      </dgm:t>
    </dgm:pt>
    <dgm:pt modelId="{83BE7BAC-0A65-40F3-8441-04D0079B9893}" type="sibTrans" cxnId="{FC1D9F6D-FA61-4BC8-9BF5-6A4275B63BE6}">
      <dgm:prSet/>
      <dgm:spPr/>
      <dgm:t>
        <a:bodyPr/>
        <a:lstStyle/>
        <a:p>
          <a:endParaRPr lang="en-IN"/>
        </a:p>
      </dgm:t>
    </dgm:pt>
    <dgm:pt modelId="{6398798B-3954-445E-91BA-A2F76ADFE540}">
      <dgm:prSet phldrT="[Text]"/>
      <dgm:spPr/>
      <dgm:t>
        <a:bodyPr/>
        <a:lstStyle/>
        <a:p>
          <a:r>
            <a:rPr lang="en-IN" dirty="0"/>
            <a:t>Blocks</a:t>
          </a:r>
        </a:p>
      </dgm:t>
    </dgm:pt>
    <dgm:pt modelId="{CD009C48-2542-443A-A485-D6A758700340}" type="parTrans" cxnId="{E3FD5D96-0810-4F64-ADA6-CB15EB373086}">
      <dgm:prSet/>
      <dgm:spPr/>
      <dgm:t>
        <a:bodyPr/>
        <a:lstStyle/>
        <a:p>
          <a:endParaRPr lang="en-IN"/>
        </a:p>
      </dgm:t>
    </dgm:pt>
    <dgm:pt modelId="{B757DF61-D8EA-469B-9836-5290D328ED28}" type="sibTrans" cxnId="{E3FD5D96-0810-4F64-ADA6-CB15EB373086}">
      <dgm:prSet/>
      <dgm:spPr/>
      <dgm:t>
        <a:bodyPr/>
        <a:lstStyle/>
        <a:p>
          <a:endParaRPr lang="en-IN"/>
        </a:p>
      </dgm:t>
    </dgm:pt>
    <dgm:pt modelId="{C7438168-975B-4C33-8BBC-109BD3464122}">
      <dgm:prSet phldrT="[Text]"/>
      <dgm:spPr/>
      <dgm:t>
        <a:bodyPr/>
        <a:lstStyle/>
        <a:p>
          <a:r>
            <a:rPr lang="en-IN" dirty="0"/>
            <a:t>Square</a:t>
          </a:r>
        </a:p>
      </dgm:t>
    </dgm:pt>
    <dgm:pt modelId="{B7930386-50C6-4659-B21A-0F939AC05B1F}" type="parTrans" cxnId="{2EC8B09D-4CE2-4352-9DFF-82E3EAC19E00}">
      <dgm:prSet/>
      <dgm:spPr/>
      <dgm:t>
        <a:bodyPr/>
        <a:lstStyle/>
        <a:p>
          <a:endParaRPr lang="en-IN"/>
        </a:p>
      </dgm:t>
    </dgm:pt>
    <dgm:pt modelId="{568035E7-8DB4-4E98-89B5-AA35B2AA4F15}" type="sibTrans" cxnId="{2EC8B09D-4CE2-4352-9DFF-82E3EAC19E00}">
      <dgm:prSet/>
      <dgm:spPr/>
      <dgm:t>
        <a:bodyPr/>
        <a:lstStyle/>
        <a:p>
          <a:endParaRPr lang="en-IN"/>
        </a:p>
      </dgm:t>
    </dgm:pt>
    <dgm:pt modelId="{705988DF-0CC5-490F-A08D-EDD1F6DCC4F4}">
      <dgm:prSet phldrT="[Text]"/>
      <dgm:spPr/>
      <dgm:t>
        <a:bodyPr/>
        <a:lstStyle/>
        <a:p>
          <a:r>
            <a:rPr lang="en-IN" dirty="0"/>
            <a:t>Sheets</a:t>
          </a:r>
        </a:p>
      </dgm:t>
    </dgm:pt>
    <dgm:pt modelId="{822D02DA-F5C9-493F-BE99-9C1E43BE0433}" type="parTrans" cxnId="{EBDF3C9D-09C1-4C0A-A7A7-2CEF5B91C843}">
      <dgm:prSet/>
      <dgm:spPr/>
      <dgm:t>
        <a:bodyPr/>
        <a:lstStyle/>
        <a:p>
          <a:endParaRPr lang="en-IN"/>
        </a:p>
      </dgm:t>
    </dgm:pt>
    <dgm:pt modelId="{4BD6D5B1-B2B8-4290-B5BC-E7703F3F4B10}" type="sibTrans" cxnId="{EBDF3C9D-09C1-4C0A-A7A7-2CEF5B91C843}">
      <dgm:prSet/>
      <dgm:spPr/>
      <dgm:t>
        <a:bodyPr/>
        <a:lstStyle/>
        <a:p>
          <a:endParaRPr lang="en-IN"/>
        </a:p>
      </dgm:t>
    </dgm:pt>
    <dgm:pt modelId="{B374FFAA-4095-46F4-8F72-CC9A2C644E8D}">
      <dgm:prSet phldrT="[Text]"/>
      <dgm:spPr/>
      <dgm:t>
        <a:bodyPr/>
        <a:lstStyle/>
        <a:p>
          <a:r>
            <a:rPr lang="en-IN" dirty="0"/>
            <a:t>Coils</a:t>
          </a:r>
        </a:p>
      </dgm:t>
    </dgm:pt>
    <dgm:pt modelId="{97C95A19-5748-480D-82A6-03286D19486D}" type="parTrans" cxnId="{59401029-935B-4F6C-BD43-10E1E9299FB4}">
      <dgm:prSet/>
      <dgm:spPr/>
      <dgm:t>
        <a:bodyPr/>
        <a:lstStyle/>
        <a:p>
          <a:endParaRPr lang="en-IN"/>
        </a:p>
      </dgm:t>
    </dgm:pt>
    <dgm:pt modelId="{28D55ED1-3F01-4A23-9372-E7C5F9DD8912}" type="sibTrans" cxnId="{59401029-935B-4F6C-BD43-10E1E9299FB4}">
      <dgm:prSet/>
      <dgm:spPr/>
      <dgm:t>
        <a:bodyPr/>
        <a:lstStyle/>
        <a:p>
          <a:endParaRPr lang="en-IN"/>
        </a:p>
      </dgm:t>
    </dgm:pt>
    <dgm:pt modelId="{239916F7-E5AE-4B24-AE0E-78D07C1D1410}">
      <dgm:prSet phldrT="[Text]"/>
      <dgm:spPr/>
      <dgm:t>
        <a:bodyPr/>
        <a:lstStyle/>
        <a:p>
          <a:r>
            <a:rPr lang="en-IN" dirty="0"/>
            <a:t>Flats</a:t>
          </a:r>
        </a:p>
      </dgm:t>
    </dgm:pt>
    <dgm:pt modelId="{EA2DA2FC-0218-4B07-983F-D5AE26ECDCEE}" type="parTrans" cxnId="{AF66FEF3-DF86-48AE-A046-01DF2DE46AAC}">
      <dgm:prSet/>
      <dgm:spPr/>
      <dgm:t>
        <a:bodyPr/>
        <a:lstStyle/>
        <a:p>
          <a:endParaRPr lang="en-IN"/>
        </a:p>
      </dgm:t>
    </dgm:pt>
    <dgm:pt modelId="{3577246B-D307-40D7-98DB-D07A5FC09643}" type="sibTrans" cxnId="{AF66FEF3-DF86-48AE-A046-01DF2DE46AAC}">
      <dgm:prSet/>
      <dgm:spPr/>
      <dgm:t>
        <a:bodyPr/>
        <a:lstStyle/>
        <a:p>
          <a:endParaRPr lang="en-IN"/>
        </a:p>
      </dgm:t>
    </dgm:pt>
    <dgm:pt modelId="{17045981-CD39-4B5A-BDA8-6D7C4E5CD9B8}" type="pres">
      <dgm:prSet presAssocID="{F6C39F12-08D3-492D-AF36-7E359EFD2B5E}" presName="Name0" presStyleCnt="0">
        <dgm:presLayoutVars>
          <dgm:dir/>
          <dgm:resizeHandles val="exact"/>
        </dgm:presLayoutVars>
      </dgm:prSet>
      <dgm:spPr/>
    </dgm:pt>
    <dgm:pt modelId="{B272C40A-1318-4EDE-9A93-7B7EDA7D45D1}" type="pres">
      <dgm:prSet presAssocID="{03AE1215-BC34-4DB8-8DBF-1A8E6F7EC1EF}" presName="compNode" presStyleCnt="0"/>
      <dgm:spPr/>
    </dgm:pt>
    <dgm:pt modelId="{C371CA72-A462-4235-B3E9-F48C6E236B3D}" type="pres">
      <dgm:prSet presAssocID="{03AE1215-BC34-4DB8-8DBF-1A8E6F7EC1EF}" presName="pictRect" presStyleLbl="node1" presStyleIdx="0" presStyleCnt="6" custLinFactNeighborX="-7126" custLinFactNeighborY="-1481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F76F26D5-A0B0-44E7-93C5-C743B0DAC708}" type="pres">
      <dgm:prSet presAssocID="{03AE1215-BC34-4DB8-8DBF-1A8E6F7EC1EF}" presName="textRect" presStyleLbl="revTx" presStyleIdx="0" presStyleCnt="6">
        <dgm:presLayoutVars>
          <dgm:bulletEnabled val="1"/>
        </dgm:presLayoutVars>
      </dgm:prSet>
      <dgm:spPr/>
    </dgm:pt>
    <dgm:pt modelId="{67C1C348-FCFC-4E95-80C0-BCFF3AA1F25D}" type="pres">
      <dgm:prSet presAssocID="{83BE7BAC-0A65-40F3-8441-04D0079B9893}" presName="sibTrans" presStyleLbl="sibTrans2D1" presStyleIdx="0" presStyleCnt="0"/>
      <dgm:spPr/>
    </dgm:pt>
    <dgm:pt modelId="{DD6E9C96-3231-418A-AAA0-F86FA9E33C94}" type="pres">
      <dgm:prSet presAssocID="{6398798B-3954-445E-91BA-A2F76ADFE540}" presName="compNode" presStyleCnt="0"/>
      <dgm:spPr/>
    </dgm:pt>
    <dgm:pt modelId="{974391A4-A7BA-42A5-85CF-83CBF96023C3}" type="pres">
      <dgm:prSet presAssocID="{6398798B-3954-445E-91BA-A2F76ADFE540}" presName="pictRect" presStyleLbl="node1" presStyleIdx="1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3875B4DB-215F-4558-865C-61DE006C634C}" type="pres">
      <dgm:prSet presAssocID="{6398798B-3954-445E-91BA-A2F76ADFE540}" presName="textRect" presStyleLbl="revTx" presStyleIdx="1" presStyleCnt="6">
        <dgm:presLayoutVars>
          <dgm:bulletEnabled val="1"/>
        </dgm:presLayoutVars>
      </dgm:prSet>
      <dgm:spPr/>
    </dgm:pt>
    <dgm:pt modelId="{905359EB-DAED-4AA7-82AD-510C812FA856}" type="pres">
      <dgm:prSet presAssocID="{B757DF61-D8EA-469B-9836-5290D328ED28}" presName="sibTrans" presStyleLbl="sibTrans2D1" presStyleIdx="0" presStyleCnt="0"/>
      <dgm:spPr/>
    </dgm:pt>
    <dgm:pt modelId="{0864930E-8A8D-42EC-9FDC-99FE86B09A07}" type="pres">
      <dgm:prSet presAssocID="{C7438168-975B-4C33-8BBC-109BD3464122}" presName="compNode" presStyleCnt="0"/>
      <dgm:spPr/>
    </dgm:pt>
    <dgm:pt modelId="{C07B9022-754A-4695-8205-DAE2463F9004}" type="pres">
      <dgm:prSet presAssocID="{C7438168-975B-4C33-8BBC-109BD3464122}" presName="pictRect" presStyleLbl="node1" presStyleIdx="2" presStyleCnt="6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DC52F079-63AE-4ADD-AD1A-D139E1ED2C5B}" type="pres">
      <dgm:prSet presAssocID="{C7438168-975B-4C33-8BBC-109BD3464122}" presName="textRect" presStyleLbl="revTx" presStyleIdx="2" presStyleCnt="6">
        <dgm:presLayoutVars>
          <dgm:bulletEnabled val="1"/>
        </dgm:presLayoutVars>
      </dgm:prSet>
      <dgm:spPr/>
    </dgm:pt>
    <dgm:pt modelId="{9938ED0D-73EF-4404-8D53-EA7A6A30D4AB}" type="pres">
      <dgm:prSet presAssocID="{568035E7-8DB4-4E98-89B5-AA35B2AA4F15}" presName="sibTrans" presStyleLbl="sibTrans2D1" presStyleIdx="0" presStyleCnt="0"/>
      <dgm:spPr/>
    </dgm:pt>
    <dgm:pt modelId="{8DD1E7BA-1623-4E35-8E50-1696CE8F4A69}" type="pres">
      <dgm:prSet presAssocID="{705988DF-0CC5-490F-A08D-EDD1F6DCC4F4}" presName="compNode" presStyleCnt="0"/>
      <dgm:spPr/>
    </dgm:pt>
    <dgm:pt modelId="{488E9997-23A2-42E9-9BB3-4030C369107D}" type="pres">
      <dgm:prSet presAssocID="{705988DF-0CC5-490F-A08D-EDD1F6DCC4F4}" presName="pictRect" presStyleLbl="node1" presStyleIdx="3" presStyleCnt="6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</dgm:pt>
    <dgm:pt modelId="{E6666767-C79D-4558-9762-3F05AC315656}" type="pres">
      <dgm:prSet presAssocID="{705988DF-0CC5-490F-A08D-EDD1F6DCC4F4}" presName="textRect" presStyleLbl="revTx" presStyleIdx="3" presStyleCnt="6">
        <dgm:presLayoutVars>
          <dgm:bulletEnabled val="1"/>
        </dgm:presLayoutVars>
      </dgm:prSet>
      <dgm:spPr/>
    </dgm:pt>
    <dgm:pt modelId="{92609195-3FEE-4F46-8485-97AC4FAC80BB}" type="pres">
      <dgm:prSet presAssocID="{4BD6D5B1-B2B8-4290-B5BC-E7703F3F4B10}" presName="sibTrans" presStyleLbl="sibTrans2D1" presStyleIdx="0" presStyleCnt="0"/>
      <dgm:spPr/>
    </dgm:pt>
    <dgm:pt modelId="{FECCB7AC-846A-42C6-8097-FB80F1158C01}" type="pres">
      <dgm:prSet presAssocID="{B374FFAA-4095-46F4-8F72-CC9A2C644E8D}" presName="compNode" presStyleCnt="0"/>
      <dgm:spPr/>
    </dgm:pt>
    <dgm:pt modelId="{287A12C1-4F41-4F4F-9F72-5FA8597CCEB2}" type="pres">
      <dgm:prSet presAssocID="{B374FFAA-4095-46F4-8F72-CC9A2C644E8D}" presName="pictRect" presStyleLbl="node1" presStyleIdx="4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3647EBE3-E2BE-4B34-ADFF-0414A82ACBE3}" type="pres">
      <dgm:prSet presAssocID="{B374FFAA-4095-46F4-8F72-CC9A2C644E8D}" presName="textRect" presStyleLbl="revTx" presStyleIdx="4" presStyleCnt="6">
        <dgm:presLayoutVars>
          <dgm:bulletEnabled val="1"/>
        </dgm:presLayoutVars>
      </dgm:prSet>
      <dgm:spPr/>
    </dgm:pt>
    <dgm:pt modelId="{0F5EEF6F-0ADA-4CE7-B674-D66C5DA261B5}" type="pres">
      <dgm:prSet presAssocID="{28D55ED1-3F01-4A23-9372-E7C5F9DD8912}" presName="sibTrans" presStyleLbl="sibTrans2D1" presStyleIdx="0" presStyleCnt="0"/>
      <dgm:spPr/>
    </dgm:pt>
    <dgm:pt modelId="{77ACE072-F6D7-4C9A-8380-5895610247C0}" type="pres">
      <dgm:prSet presAssocID="{239916F7-E5AE-4B24-AE0E-78D07C1D1410}" presName="compNode" presStyleCnt="0"/>
      <dgm:spPr/>
    </dgm:pt>
    <dgm:pt modelId="{EAD70388-77EC-48E8-9BF9-050D09936CF1}" type="pres">
      <dgm:prSet presAssocID="{239916F7-E5AE-4B24-AE0E-78D07C1D1410}" presName="pictRect" presStyleLbl="node1" presStyleIdx="5" presStyleCnt="6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E7DDFB24-4EB4-434F-B79B-C14058DCA9D0}" type="pres">
      <dgm:prSet presAssocID="{239916F7-E5AE-4B24-AE0E-78D07C1D1410}" presName="textRect" presStyleLbl="revTx" presStyleIdx="5" presStyleCnt="6">
        <dgm:presLayoutVars>
          <dgm:bulletEnabled val="1"/>
        </dgm:presLayoutVars>
      </dgm:prSet>
      <dgm:spPr/>
    </dgm:pt>
  </dgm:ptLst>
  <dgm:cxnLst>
    <dgm:cxn modelId="{59401029-935B-4F6C-BD43-10E1E9299FB4}" srcId="{F6C39F12-08D3-492D-AF36-7E359EFD2B5E}" destId="{B374FFAA-4095-46F4-8F72-CC9A2C644E8D}" srcOrd="4" destOrd="0" parTransId="{97C95A19-5748-480D-82A6-03286D19486D}" sibTransId="{28D55ED1-3F01-4A23-9372-E7C5F9DD8912}"/>
    <dgm:cxn modelId="{D6C31B3A-F17F-45D3-A96C-869F5941351C}" type="presOf" srcId="{6398798B-3954-445E-91BA-A2F76ADFE540}" destId="{3875B4DB-215F-4558-865C-61DE006C634C}" srcOrd="0" destOrd="0" presId="urn:microsoft.com/office/officeart/2005/8/layout/pList1"/>
    <dgm:cxn modelId="{8ED87848-790A-49D1-8009-1DCF6C11EC72}" type="presOf" srcId="{F6C39F12-08D3-492D-AF36-7E359EFD2B5E}" destId="{17045981-CD39-4B5A-BDA8-6D7C4E5CD9B8}" srcOrd="0" destOrd="0" presId="urn:microsoft.com/office/officeart/2005/8/layout/pList1"/>
    <dgm:cxn modelId="{E1318A57-1FED-4520-B8AA-473E9F8098AD}" type="presOf" srcId="{B374FFAA-4095-46F4-8F72-CC9A2C644E8D}" destId="{3647EBE3-E2BE-4B34-ADFF-0414A82ACBE3}" srcOrd="0" destOrd="0" presId="urn:microsoft.com/office/officeart/2005/8/layout/pList1"/>
    <dgm:cxn modelId="{C70EE45F-C418-42F3-B1EC-994BF5B5345A}" type="presOf" srcId="{83BE7BAC-0A65-40F3-8441-04D0079B9893}" destId="{67C1C348-FCFC-4E95-80C0-BCFF3AA1F25D}" srcOrd="0" destOrd="0" presId="urn:microsoft.com/office/officeart/2005/8/layout/pList1"/>
    <dgm:cxn modelId="{058CDA60-433A-41C7-8B8A-543A95951D8A}" type="presOf" srcId="{C7438168-975B-4C33-8BBC-109BD3464122}" destId="{DC52F079-63AE-4ADD-AD1A-D139E1ED2C5B}" srcOrd="0" destOrd="0" presId="urn:microsoft.com/office/officeart/2005/8/layout/pList1"/>
    <dgm:cxn modelId="{C900196C-AFEE-4136-8B0E-50C5AC46E2CD}" type="presOf" srcId="{4BD6D5B1-B2B8-4290-B5BC-E7703F3F4B10}" destId="{92609195-3FEE-4F46-8485-97AC4FAC80BB}" srcOrd="0" destOrd="0" presId="urn:microsoft.com/office/officeart/2005/8/layout/pList1"/>
    <dgm:cxn modelId="{FC1D9F6D-FA61-4BC8-9BF5-6A4275B63BE6}" srcId="{F6C39F12-08D3-492D-AF36-7E359EFD2B5E}" destId="{03AE1215-BC34-4DB8-8DBF-1A8E6F7EC1EF}" srcOrd="0" destOrd="0" parTransId="{6A62352F-80CD-4323-85F3-4DB7E223464B}" sibTransId="{83BE7BAC-0A65-40F3-8441-04D0079B9893}"/>
    <dgm:cxn modelId="{E3FD5D96-0810-4F64-ADA6-CB15EB373086}" srcId="{F6C39F12-08D3-492D-AF36-7E359EFD2B5E}" destId="{6398798B-3954-445E-91BA-A2F76ADFE540}" srcOrd="1" destOrd="0" parTransId="{CD009C48-2542-443A-A485-D6A758700340}" sibTransId="{B757DF61-D8EA-469B-9836-5290D328ED28}"/>
    <dgm:cxn modelId="{EBDF3C9D-09C1-4C0A-A7A7-2CEF5B91C843}" srcId="{F6C39F12-08D3-492D-AF36-7E359EFD2B5E}" destId="{705988DF-0CC5-490F-A08D-EDD1F6DCC4F4}" srcOrd="3" destOrd="0" parTransId="{822D02DA-F5C9-493F-BE99-9C1E43BE0433}" sibTransId="{4BD6D5B1-B2B8-4290-B5BC-E7703F3F4B10}"/>
    <dgm:cxn modelId="{2EC8B09D-4CE2-4352-9DFF-82E3EAC19E00}" srcId="{F6C39F12-08D3-492D-AF36-7E359EFD2B5E}" destId="{C7438168-975B-4C33-8BBC-109BD3464122}" srcOrd="2" destOrd="0" parTransId="{B7930386-50C6-4659-B21A-0F939AC05B1F}" sibTransId="{568035E7-8DB4-4E98-89B5-AA35B2AA4F15}"/>
    <dgm:cxn modelId="{714A4EA7-C8A8-410C-8585-5BC933FFE776}" type="presOf" srcId="{705988DF-0CC5-490F-A08D-EDD1F6DCC4F4}" destId="{E6666767-C79D-4558-9762-3F05AC315656}" srcOrd="0" destOrd="0" presId="urn:microsoft.com/office/officeart/2005/8/layout/pList1"/>
    <dgm:cxn modelId="{F94CCDA7-5062-4CA8-B39D-21E76CE5058C}" type="presOf" srcId="{03AE1215-BC34-4DB8-8DBF-1A8E6F7EC1EF}" destId="{F76F26D5-A0B0-44E7-93C5-C743B0DAC708}" srcOrd="0" destOrd="0" presId="urn:microsoft.com/office/officeart/2005/8/layout/pList1"/>
    <dgm:cxn modelId="{2F4905DB-BC2C-4F81-9ADE-D7B8FB9B3E7C}" type="presOf" srcId="{568035E7-8DB4-4E98-89B5-AA35B2AA4F15}" destId="{9938ED0D-73EF-4404-8D53-EA7A6A30D4AB}" srcOrd="0" destOrd="0" presId="urn:microsoft.com/office/officeart/2005/8/layout/pList1"/>
    <dgm:cxn modelId="{E4C4D8E0-9040-4432-B1BD-6842E6BB6CD9}" type="presOf" srcId="{B757DF61-D8EA-469B-9836-5290D328ED28}" destId="{905359EB-DAED-4AA7-82AD-510C812FA856}" srcOrd="0" destOrd="0" presId="urn:microsoft.com/office/officeart/2005/8/layout/pList1"/>
    <dgm:cxn modelId="{DABDBDE3-03FD-4510-A69E-71EF061A034B}" type="presOf" srcId="{28D55ED1-3F01-4A23-9372-E7C5F9DD8912}" destId="{0F5EEF6F-0ADA-4CE7-B674-D66C5DA261B5}" srcOrd="0" destOrd="0" presId="urn:microsoft.com/office/officeart/2005/8/layout/pList1"/>
    <dgm:cxn modelId="{DE7AACED-6049-4A1C-B727-CA581E8C7BE7}" type="presOf" srcId="{239916F7-E5AE-4B24-AE0E-78D07C1D1410}" destId="{E7DDFB24-4EB4-434F-B79B-C14058DCA9D0}" srcOrd="0" destOrd="0" presId="urn:microsoft.com/office/officeart/2005/8/layout/pList1"/>
    <dgm:cxn modelId="{AF66FEF3-DF86-48AE-A046-01DF2DE46AAC}" srcId="{F6C39F12-08D3-492D-AF36-7E359EFD2B5E}" destId="{239916F7-E5AE-4B24-AE0E-78D07C1D1410}" srcOrd="5" destOrd="0" parTransId="{EA2DA2FC-0218-4B07-983F-D5AE26ECDCEE}" sibTransId="{3577246B-D307-40D7-98DB-D07A5FC09643}"/>
    <dgm:cxn modelId="{E177DA11-35C3-4EF7-AD82-C572DEEC4764}" type="presParOf" srcId="{17045981-CD39-4B5A-BDA8-6D7C4E5CD9B8}" destId="{B272C40A-1318-4EDE-9A93-7B7EDA7D45D1}" srcOrd="0" destOrd="0" presId="urn:microsoft.com/office/officeart/2005/8/layout/pList1"/>
    <dgm:cxn modelId="{5A1F2EA5-F10C-49FD-A847-91796E535F4C}" type="presParOf" srcId="{B272C40A-1318-4EDE-9A93-7B7EDA7D45D1}" destId="{C371CA72-A462-4235-B3E9-F48C6E236B3D}" srcOrd="0" destOrd="0" presId="urn:microsoft.com/office/officeart/2005/8/layout/pList1"/>
    <dgm:cxn modelId="{2C13493B-2DF7-4A5E-BC96-E1B55E14356D}" type="presParOf" srcId="{B272C40A-1318-4EDE-9A93-7B7EDA7D45D1}" destId="{F76F26D5-A0B0-44E7-93C5-C743B0DAC708}" srcOrd="1" destOrd="0" presId="urn:microsoft.com/office/officeart/2005/8/layout/pList1"/>
    <dgm:cxn modelId="{DC39F280-9119-47DF-9F86-81FCA492B429}" type="presParOf" srcId="{17045981-CD39-4B5A-BDA8-6D7C4E5CD9B8}" destId="{67C1C348-FCFC-4E95-80C0-BCFF3AA1F25D}" srcOrd="1" destOrd="0" presId="urn:microsoft.com/office/officeart/2005/8/layout/pList1"/>
    <dgm:cxn modelId="{91DED837-BCB2-40C6-8DEF-A99DB9C269D7}" type="presParOf" srcId="{17045981-CD39-4B5A-BDA8-6D7C4E5CD9B8}" destId="{DD6E9C96-3231-418A-AAA0-F86FA9E33C94}" srcOrd="2" destOrd="0" presId="urn:microsoft.com/office/officeart/2005/8/layout/pList1"/>
    <dgm:cxn modelId="{60875F2D-7D7B-48A3-BB24-6D8B4BCAB7E7}" type="presParOf" srcId="{DD6E9C96-3231-418A-AAA0-F86FA9E33C94}" destId="{974391A4-A7BA-42A5-85CF-83CBF96023C3}" srcOrd="0" destOrd="0" presId="urn:microsoft.com/office/officeart/2005/8/layout/pList1"/>
    <dgm:cxn modelId="{A5D0E8D5-0D3D-4D22-A5AA-53D146A790B9}" type="presParOf" srcId="{DD6E9C96-3231-418A-AAA0-F86FA9E33C94}" destId="{3875B4DB-215F-4558-865C-61DE006C634C}" srcOrd="1" destOrd="0" presId="urn:microsoft.com/office/officeart/2005/8/layout/pList1"/>
    <dgm:cxn modelId="{AD428A87-BD4E-4E24-864C-3E66603186D2}" type="presParOf" srcId="{17045981-CD39-4B5A-BDA8-6D7C4E5CD9B8}" destId="{905359EB-DAED-4AA7-82AD-510C812FA856}" srcOrd="3" destOrd="0" presId="urn:microsoft.com/office/officeart/2005/8/layout/pList1"/>
    <dgm:cxn modelId="{EEA540E5-BCAA-4F85-8776-FA638E653BDF}" type="presParOf" srcId="{17045981-CD39-4B5A-BDA8-6D7C4E5CD9B8}" destId="{0864930E-8A8D-42EC-9FDC-99FE86B09A07}" srcOrd="4" destOrd="0" presId="urn:microsoft.com/office/officeart/2005/8/layout/pList1"/>
    <dgm:cxn modelId="{1BE986FF-E39F-4060-8D76-23161C01D357}" type="presParOf" srcId="{0864930E-8A8D-42EC-9FDC-99FE86B09A07}" destId="{C07B9022-754A-4695-8205-DAE2463F9004}" srcOrd="0" destOrd="0" presId="urn:microsoft.com/office/officeart/2005/8/layout/pList1"/>
    <dgm:cxn modelId="{8A3ECE74-2D38-454A-B269-D53CB21C9E00}" type="presParOf" srcId="{0864930E-8A8D-42EC-9FDC-99FE86B09A07}" destId="{DC52F079-63AE-4ADD-AD1A-D139E1ED2C5B}" srcOrd="1" destOrd="0" presId="urn:microsoft.com/office/officeart/2005/8/layout/pList1"/>
    <dgm:cxn modelId="{457B2099-D0B6-4AC9-9D9E-66CF6C55AD1F}" type="presParOf" srcId="{17045981-CD39-4B5A-BDA8-6D7C4E5CD9B8}" destId="{9938ED0D-73EF-4404-8D53-EA7A6A30D4AB}" srcOrd="5" destOrd="0" presId="urn:microsoft.com/office/officeart/2005/8/layout/pList1"/>
    <dgm:cxn modelId="{1BD50C9B-AF5B-4B79-AD38-3FDC826605FD}" type="presParOf" srcId="{17045981-CD39-4B5A-BDA8-6D7C4E5CD9B8}" destId="{8DD1E7BA-1623-4E35-8E50-1696CE8F4A69}" srcOrd="6" destOrd="0" presId="urn:microsoft.com/office/officeart/2005/8/layout/pList1"/>
    <dgm:cxn modelId="{13C5C93B-1376-4F1A-A1B8-383C232C92F3}" type="presParOf" srcId="{8DD1E7BA-1623-4E35-8E50-1696CE8F4A69}" destId="{488E9997-23A2-42E9-9BB3-4030C369107D}" srcOrd="0" destOrd="0" presId="urn:microsoft.com/office/officeart/2005/8/layout/pList1"/>
    <dgm:cxn modelId="{4ED69C1A-4484-4125-AB37-D32A5403EEA8}" type="presParOf" srcId="{8DD1E7BA-1623-4E35-8E50-1696CE8F4A69}" destId="{E6666767-C79D-4558-9762-3F05AC315656}" srcOrd="1" destOrd="0" presId="urn:microsoft.com/office/officeart/2005/8/layout/pList1"/>
    <dgm:cxn modelId="{FCBDEFEB-72F5-482B-9564-CE4ECC2AF8F3}" type="presParOf" srcId="{17045981-CD39-4B5A-BDA8-6D7C4E5CD9B8}" destId="{92609195-3FEE-4F46-8485-97AC4FAC80BB}" srcOrd="7" destOrd="0" presId="urn:microsoft.com/office/officeart/2005/8/layout/pList1"/>
    <dgm:cxn modelId="{9B4A6793-010A-41D0-AF83-7B1AADF003D3}" type="presParOf" srcId="{17045981-CD39-4B5A-BDA8-6D7C4E5CD9B8}" destId="{FECCB7AC-846A-42C6-8097-FB80F1158C01}" srcOrd="8" destOrd="0" presId="urn:microsoft.com/office/officeart/2005/8/layout/pList1"/>
    <dgm:cxn modelId="{5E2EE49F-AE09-465E-B4C3-311AE1EF4CAE}" type="presParOf" srcId="{FECCB7AC-846A-42C6-8097-FB80F1158C01}" destId="{287A12C1-4F41-4F4F-9F72-5FA8597CCEB2}" srcOrd="0" destOrd="0" presId="urn:microsoft.com/office/officeart/2005/8/layout/pList1"/>
    <dgm:cxn modelId="{43EB75A1-06EB-4C48-852A-300EEBD1F1DA}" type="presParOf" srcId="{FECCB7AC-846A-42C6-8097-FB80F1158C01}" destId="{3647EBE3-E2BE-4B34-ADFF-0414A82ACBE3}" srcOrd="1" destOrd="0" presId="urn:microsoft.com/office/officeart/2005/8/layout/pList1"/>
    <dgm:cxn modelId="{CAB09854-9788-4D3C-A12C-01E242E814DC}" type="presParOf" srcId="{17045981-CD39-4B5A-BDA8-6D7C4E5CD9B8}" destId="{0F5EEF6F-0ADA-4CE7-B674-D66C5DA261B5}" srcOrd="9" destOrd="0" presId="urn:microsoft.com/office/officeart/2005/8/layout/pList1"/>
    <dgm:cxn modelId="{BB85E356-AF47-415E-8A2F-EAE4F0F79240}" type="presParOf" srcId="{17045981-CD39-4B5A-BDA8-6D7C4E5CD9B8}" destId="{77ACE072-F6D7-4C9A-8380-5895610247C0}" srcOrd="10" destOrd="0" presId="urn:microsoft.com/office/officeart/2005/8/layout/pList1"/>
    <dgm:cxn modelId="{84CCFE01-ED1D-4C5E-BA5B-F7DCA32AD769}" type="presParOf" srcId="{77ACE072-F6D7-4C9A-8380-5895610247C0}" destId="{EAD70388-77EC-48E8-9BF9-050D09936CF1}" srcOrd="0" destOrd="0" presId="urn:microsoft.com/office/officeart/2005/8/layout/pList1"/>
    <dgm:cxn modelId="{2C8B6690-12AE-4777-8C36-0C884CE31A22}" type="presParOf" srcId="{77ACE072-F6D7-4C9A-8380-5895610247C0}" destId="{E7DDFB24-4EB4-434F-B79B-C14058DCA9D0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6C39F12-08D3-492D-AF36-7E359EFD2B5E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03AE1215-BC34-4DB8-8DBF-1A8E6F7EC1EF}">
      <dgm:prSet phldrT="[Text]"/>
      <dgm:spPr/>
      <dgm:t>
        <a:bodyPr/>
        <a:lstStyle/>
        <a:p>
          <a:r>
            <a:rPr lang="en-IN" dirty="0"/>
            <a:t>Rods</a:t>
          </a:r>
        </a:p>
      </dgm:t>
    </dgm:pt>
    <dgm:pt modelId="{6A62352F-80CD-4323-85F3-4DB7E223464B}" type="parTrans" cxnId="{FC1D9F6D-FA61-4BC8-9BF5-6A4275B63BE6}">
      <dgm:prSet/>
      <dgm:spPr/>
      <dgm:t>
        <a:bodyPr/>
        <a:lstStyle/>
        <a:p>
          <a:endParaRPr lang="en-IN"/>
        </a:p>
      </dgm:t>
    </dgm:pt>
    <dgm:pt modelId="{83BE7BAC-0A65-40F3-8441-04D0079B9893}" type="sibTrans" cxnId="{FC1D9F6D-FA61-4BC8-9BF5-6A4275B63BE6}">
      <dgm:prSet/>
      <dgm:spPr/>
      <dgm:t>
        <a:bodyPr/>
        <a:lstStyle/>
        <a:p>
          <a:endParaRPr lang="en-IN"/>
        </a:p>
      </dgm:t>
    </dgm:pt>
    <dgm:pt modelId="{C0EA376D-9A2C-40BF-8795-00AD4FC7FCCA}">
      <dgm:prSet phldrT="[Text]"/>
      <dgm:spPr/>
      <dgm:t>
        <a:bodyPr/>
        <a:lstStyle/>
        <a:p>
          <a:r>
            <a:rPr lang="en-IN" dirty="0"/>
            <a:t>Tubes</a:t>
          </a:r>
        </a:p>
      </dgm:t>
    </dgm:pt>
    <dgm:pt modelId="{AEBD7FD5-2B1D-4C71-8E75-C42385054209}" type="parTrans" cxnId="{B161263A-0F75-4618-B672-657186AD1F08}">
      <dgm:prSet/>
      <dgm:spPr/>
      <dgm:t>
        <a:bodyPr/>
        <a:lstStyle/>
        <a:p>
          <a:endParaRPr lang="en-IN"/>
        </a:p>
      </dgm:t>
    </dgm:pt>
    <dgm:pt modelId="{0F41C424-A1BB-4EE5-95B4-BACAC9E0FC07}" type="sibTrans" cxnId="{B161263A-0F75-4618-B672-657186AD1F08}">
      <dgm:prSet/>
      <dgm:spPr/>
      <dgm:t>
        <a:bodyPr/>
        <a:lstStyle/>
        <a:p>
          <a:endParaRPr lang="en-IN"/>
        </a:p>
      </dgm:t>
    </dgm:pt>
    <dgm:pt modelId="{6398798B-3954-445E-91BA-A2F76ADFE540}">
      <dgm:prSet phldrT="[Text]"/>
      <dgm:spPr/>
      <dgm:t>
        <a:bodyPr/>
        <a:lstStyle/>
        <a:p>
          <a:r>
            <a:rPr lang="en-IN" dirty="0"/>
            <a:t>Plates</a:t>
          </a:r>
        </a:p>
      </dgm:t>
    </dgm:pt>
    <dgm:pt modelId="{CD009C48-2542-443A-A485-D6A758700340}" type="parTrans" cxnId="{E3FD5D96-0810-4F64-ADA6-CB15EB373086}">
      <dgm:prSet/>
      <dgm:spPr/>
      <dgm:t>
        <a:bodyPr/>
        <a:lstStyle/>
        <a:p>
          <a:endParaRPr lang="en-IN"/>
        </a:p>
      </dgm:t>
    </dgm:pt>
    <dgm:pt modelId="{B757DF61-D8EA-469B-9836-5290D328ED28}" type="sibTrans" cxnId="{E3FD5D96-0810-4F64-ADA6-CB15EB373086}">
      <dgm:prSet/>
      <dgm:spPr/>
      <dgm:t>
        <a:bodyPr/>
        <a:lstStyle/>
        <a:p>
          <a:endParaRPr lang="en-IN"/>
        </a:p>
      </dgm:t>
    </dgm:pt>
    <dgm:pt modelId="{17045981-CD39-4B5A-BDA8-6D7C4E5CD9B8}" type="pres">
      <dgm:prSet presAssocID="{F6C39F12-08D3-492D-AF36-7E359EFD2B5E}" presName="Name0" presStyleCnt="0">
        <dgm:presLayoutVars>
          <dgm:dir/>
          <dgm:resizeHandles val="exact"/>
        </dgm:presLayoutVars>
      </dgm:prSet>
      <dgm:spPr/>
    </dgm:pt>
    <dgm:pt modelId="{B272C40A-1318-4EDE-9A93-7B7EDA7D45D1}" type="pres">
      <dgm:prSet presAssocID="{03AE1215-BC34-4DB8-8DBF-1A8E6F7EC1EF}" presName="compNode" presStyleCnt="0"/>
      <dgm:spPr/>
    </dgm:pt>
    <dgm:pt modelId="{C371CA72-A462-4235-B3E9-F48C6E236B3D}" type="pres">
      <dgm:prSet presAssocID="{03AE1215-BC34-4DB8-8DBF-1A8E6F7EC1EF}" presName="pictRect" presStyleLbl="nod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F76F26D5-A0B0-44E7-93C5-C743B0DAC708}" type="pres">
      <dgm:prSet presAssocID="{03AE1215-BC34-4DB8-8DBF-1A8E6F7EC1EF}" presName="textRect" presStyleLbl="revTx" presStyleIdx="0" presStyleCnt="3">
        <dgm:presLayoutVars>
          <dgm:bulletEnabled val="1"/>
        </dgm:presLayoutVars>
      </dgm:prSet>
      <dgm:spPr/>
    </dgm:pt>
    <dgm:pt modelId="{67C1C348-FCFC-4E95-80C0-BCFF3AA1F25D}" type="pres">
      <dgm:prSet presAssocID="{83BE7BAC-0A65-40F3-8441-04D0079B9893}" presName="sibTrans" presStyleLbl="sibTrans2D1" presStyleIdx="0" presStyleCnt="0"/>
      <dgm:spPr/>
    </dgm:pt>
    <dgm:pt modelId="{3525681C-8CFC-42D1-A9EC-9DD9566007FE}" type="pres">
      <dgm:prSet presAssocID="{C0EA376D-9A2C-40BF-8795-00AD4FC7FCCA}" presName="compNode" presStyleCnt="0"/>
      <dgm:spPr/>
    </dgm:pt>
    <dgm:pt modelId="{53EE7E0B-300C-4FB9-8ED9-CBD4819A5DBD}" type="pres">
      <dgm:prSet presAssocID="{C0EA376D-9A2C-40BF-8795-00AD4FC7FCCA}" presName="pictRect" presStyleLbl="nod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5E1E9183-440B-4173-8828-EBC7618C37B7}" type="pres">
      <dgm:prSet presAssocID="{C0EA376D-9A2C-40BF-8795-00AD4FC7FCCA}" presName="textRect" presStyleLbl="revTx" presStyleIdx="1" presStyleCnt="3">
        <dgm:presLayoutVars>
          <dgm:bulletEnabled val="1"/>
        </dgm:presLayoutVars>
      </dgm:prSet>
      <dgm:spPr/>
    </dgm:pt>
    <dgm:pt modelId="{E3B0AE34-DC25-468D-85DC-8DCFF40AD637}" type="pres">
      <dgm:prSet presAssocID="{0F41C424-A1BB-4EE5-95B4-BACAC9E0FC07}" presName="sibTrans" presStyleLbl="sibTrans2D1" presStyleIdx="0" presStyleCnt="0"/>
      <dgm:spPr/>
    </dgm:pt>
    <dgm:pt modelId="{DD6E9C96-3231-418A-AAA0-F86FA9E33C94}" type="pres">
      <dgm:prSet presAssocID="{6398798B-3954-445E-91BA-A2F76ADFE540}" presName="compNode" presStyleCnt="0"/>
      <dgm:spPr/>
    </dgm:pt>
    <dgm:pt modelId="{974391A4-A7BA-42A5-85CF-83CBF96023C3}" type="pres">
      <dgm:prSet presAssocID="{6398798B-3954-445E-91BA-A2F76ADFE540}" presName="pictRect" presStyleLbl="nod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3875B4DB-215F-4558-865C-61DE006C634C}" type="pres">
      <dgm:prSet presAssocID="{6398798B-3954-445E-91BA-A2F76ADFE540}" presName="textRect" presStyleLbl="revTx" presStyleIdx="2" presStyleCnt="3">
        <dgm:presLayoutVars>
          <dgm:bulletEnabled val="1"/>
        </dgm:presLayoutVars>
      </dgm:prSet>
      <dgm:spPr/>
    </dgm:pt>
  </dgm:ptLst>
  <dgm:cxnLst>
    <dgm:cxn modelId="{224C841C-C0D8-4E51-976C-E7B05C234B83}" type="presOf" srcId="{83BE7BAC-0A65-40F3-8441-04D0079B9893}" destId="{67C1C348-FCFC-4E95-80C0-BCFF3AA1F25D}" srcOrd="0" destOrd="0" presId="urn:microsoft.com/office/officeart/2005/8/layout/pList1"/>
    <dgm:cxn modelId="{39428A34-9B82-4936-881E-FA8DD311133C}" type="presOf" srcId="{03AE1215-BC34-4DB8-8DBF-1A8E6F7EC1EF}" destId="{F76F26D5-A0B0-44E7-93C5-C743B0DAC708}" srcOrd="0" destOrd="0" presId="urn:microsoft.com/office/officeart/2005/8/layout/pList1"/>
    <dgm:cxn modelId="{B161263A-0F75-4618-B672-657186AD1F08}" srcId="{F6C39F12-08D3-492D-AF36-7E359EFD2B5E}" destId="{C0EA376D-9A2C-40BF-8795-00AD4FC7FCCA}" srcOrd="1" destOrd="0" parTransId="{AEBD7FD5-2B1D-4C71-8E75-C42385054209}" sibTransId="{0F41C424-A1BB-4EE5-95B4-BACAC9E0FC07}"/>
    <dgm:cxn modelId="{FC1D9F6D-FA61-4BC8-9BF5-6A4275B63BE6}" srcId="{F6C39F12-08D3-492D-AF36-7E359EFD2B5E}" destId="{03AE1215-BC34-4DB8-8DBF-1A8E6F7EC1EF}" srcOrd="0" destOrd="0" parTransId="{6A62352F-80CD-4323-85F3-4DB7E223464B}" sibTransId="{83BE7BAC-0A65-40F3-8441-04D0079B9893}"/>
    <dgm:cxn modelId="{5C0FB37A-FE71-49D6-9C52-7CFC4438576E}" type="presOf" srcId="{6398798B-3954-445E-91BA-A2F76ADFE540}" destId="{3875B4DB-215F-4558-865C-61DE006C634C}" srcOrd="0" destOrd="0" presId="urn:microsoft.com/office/officeart/2005/8/layout/pList1"/>
    <dgm:cxn modelId="{C676108F-E523-4686-81B0-8A7F950C167D}" type="presOf" srcId="{C0EA376D-9A2C-40BF-8795-00AD4FC7FCCA}" destId="{5E1E9183-440B-4173-8828-EBC7618C37B7}" srcOrd="0" destOrd="0" presId="urn:microsoft.com/office/officeart/2005/8/layout/pList1"/>
    <dgm:cxn modelId="{E3FD5D96-0810-4F64-ADA6-CB15EB373086}" srcId="{F6C39F12-08D3-492D-AF36-7E359EFD2B5E}" destId="{6398798B-3954-445E-91BA-A2F76ADFE540}" srcOrd="2" destOrd="0" parTransId="{CD009C48-2542-443A-A485-D6A758700340}" sibTransId="{B757DF61-D8EA-469B-9836-5290D328ED28}"/>
    <dgm:cxn modelId="{16A22797-B259-46A5-9835-E80B548F1929}" type="presOf" srcId="{F6C39F12-08D3-492D-AF36-7E359EFD2B5E}" destId="{17045981-CD39-4B5A-BDA8-6D7C4E5CD9B8}" srcOrd="0" destOrd="0" presId="urn:microsoft.com/office/officeart/2005/8/layout/pList1"/>
    <dgm:cxn modelId="{D362EEB6-0AE9-4D0D-A067-85AF82F5B78D}" type="presOf" srcId="{0F41C424-A1BB-4EE5-95B4-BACAC9E0FC07}" destId="{E3B0AE34-DC25-468D-85DC-8DCFF40AD637}" srcOrd="0" destOrd="0" presId="urn:microsoft.com/office/officeart/2005/8/layout/pList1"/>
    <dgm:cxn modelId="{723E8642-0B92-4695-9CC8-1015EF03513D}" type="presParOf" srcId="{17045981-CD39-4B5A-BDA8-6D7C4E5CD9B8}" destId="{B272C40A-1318-4EDE-9A93-7B7EDA7D45D1}" srcOrd="0" destOrd="0" presId="urn:microsoft.com/office/officeart/2005/8/layout/pList1"/>
    <dgm:cxn modelId="{5CF183F6-D229-4A38-99CD-8139AD53B93A}" type="presParOf" srcId="{B272C40A-1318-4EDE-9A93-7B7EDA7D45D1}" destId="{C371CA72-A462-4235-B3E9-F48C6E236B3D}" srcOrd="0" destOrd="0" presId="urn:microsoft.com/office/officeart/2005/8/layout/pList1"/>
    <dgm:cxn modelId="{C80C933E-6526-4814-A5F4-BE86E0802CAD}" type="presParOf" srcId="{B272C40A-1318-4EDE-9A93-7B7EDA7D45D1}" destId="{F76F26D5-A0B0-44E7-93C5-C743B0DAC708}" srcOrd="1" destOrd="0" presId="urn:microsoft.com/office/officeart/2005/8/layout/pList1"/>
    <dgm:cxn modelId="{4E204B08-A76B-4124-BADA-A7E1BAB0F6D8}" type="presParOf" srcId="{17045981-CD39-4B5A-BDA8-6D7C4E5CD9B8}" destId="{67C1C348-FCFC-4E95-80C0-BCFF3AA1F25D}" srcOrd="1" destOrd="0" presId="urn:microsoft.com/office/officeart/2005/8/layout/pList1"/>
    <dgm:cxn modelId="{170E853C-3097-4E84-9EA8-A3E899FD22FC}" type="presParOf" srcId="{17045981-CD39-4B5A-BDA8-6D7C4E5CD9B8}" destId="{3525681C-8CFC-42D1-A9EC-9DD9566007FE}" srcOrd="2" destOrd="0" presId="urn:microsoft.com/office/officeart/2005/8/layout/pList1"/>
    <dgm:cxn modelId="{3BAF0472-5F28-4B63-9AEA-5D13DFD0B13D}" type="presParOf" srcId="{3525681C-8CFC-42D1-A9EC-9DD9566007FE}" destId="{53EE7E0B-300C-4FB9-8ED9-CBD4819A5DBD}" srcOrd="0" destOrd="0" presId="urn:microsoft.com/office/officeart/2005/8/layout/pList1"/>
    <dgm:cxn modelId="{AE48D4D7-29DB-448F-9553-4663D89829C5}" type="presParOf" srcId="{3525681C-8CFC-42D1-A9EC-9DD9566007FE}" destId="{5E1E9183-440B-4173-8828-EBC7618C37B7}" srcOrd="1" destOrd="0" presId="urn:microsoft.com/office/officeart/2005/8/layout/pList1"/>
    <dgm:cxn modelId="{C6BA1B68-87D1-46D6-B7C3-FA27184531F6}" type="presParOf" srcId="{17045981-CD39-4B5A-BDA8-6D7C4E5CD9B8}" destId="{E3B0AE34-DC25-468D-85DC-8DCFF40AD637}" srcOrd="3" destOrd="0" presId="urn:microsoft.com/office/officeart/2005/8/layout/pList1"/>
    <dgm:cxn modelId="{CA40995B-348E-47F2-BF67-BBAA4FF56B40}" type="presParOf" srcId="{17045981-CD39-4B5A-BDA8-6D7C4E5CD9B8}" destId="{DD6E9C96-3231-418A-AAA0-F86FA9E33C94}" srcOrd="4" destOrd="0" presId="urn:microsoft.com/office/officeart/2005/8/layout/pList1"/>
    <dgm:cxn modelId="{270E31A4-C35A-4EE8-8AC4-16772B2E89B6}" type="presParOf" srcId="{DD6E9C96-3231-418A-AAA0-F86FA9E33C94}" destId="{974391A4-A7BA-42A5-85CF-83CBF96023C3}" srcOrd="0" destOrd="0" presId="urn:microsoft.com/office/officeart/2005/8/layout/pList1"/>
    <dgm:cxn modelId="{C49FE2B6-1607-4FF3-B6DC-F7728D951A3E}" type="presParOf" srcId="{DD6E9C96-3231-418A-AAA0-F86FA9E33C94}" destId="{3875B4DB-215F-4558-865C-61DE006C634C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E32F326-9743-4DAA-975C-ED87CACAC2DD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2B493D98-26C7-4D3B-B94C-CFAE96716ACC}">
      <dgm:prSet phldrT="[Text]"/>
      <dgm:spPr/>
      <dgm:t>
        <a:bodyPr/>
        <a:lstStyle/>
        <a:p>
          <a:r>
            <a:rPr lang="en-IN" dirty="0"/>
            <a:t>Jigs &amp; Fixtures</a:t>
          </a:r>
        </a:p>
      </dgm:t>
    </dgm:pt>
    <dgm:pt modelId="{27767246-FECA-4CC1-80E3-3BC611D5F2E5}" type="parTrans" cxnId="{4D70A722-2415-4EAC-9096-27FA29E91DC2}">
      <dgm:prSet/>
      <dgm:spPr/>
      <dgm:t>
        <a:bodyPr/>
        <a:lstStyle/>
        <a:p>
          <a:endParaRPr lang="en-IN"/>
        </a:p>
      </dgm:t>
    </dgm:pt>
    <dgm:pt modelId="{6224AB89-A9D8-46CD-A1BC-72217C8FD6A9}" type="sibTrans" cxnId="{4D70A722-2415-4EAC-9096-27FA29E91DC2}">
      <dgm:prSet/>
      <dgm:spPr/>
      <dgm:t>
        <a:bodyPr/>
        <a:lstStyle/>
        <a:p>
          <a:endParaRPr lang="en-IN"/>
        </a:p>
      </dgm:t>
    </dgm:pt>
    <dgm:pt modelId="{61A6B9D3-457D-4253-BAE8-17CA060EE013}">
      <dgm:prSet phldrT="[Text]"/>
      <dgm:spPr/>
      <dgm:t>
        <a:bodyPr/>
        <a:lstStyle/>
        <a:p>
          <a:r>
            <a:rPr lang="en-IN" dirty="0"/>
            <a:t>Aluminium Extrusions</a:t>
          </a:r>
        </a:p>
      </dgm:t>
    </dgm:pt>
    <dgm:pt modelId="{7203C628-4465-4E5B-8A69-CF01E45D4FD4}" type="parTrans" cxnId="{95A7AED8-691F-4349-8530-91B058EB6621}">
      <dgm:prSet/>
      <dgm:spPr/>
      <dgm:t>
        <a:bodyPr/>
        <a:lstStyle/>
        <a:p>
          <a:endParaRPr lang="en-IN"/>
        </a:p>
      </dgm:t>
    </dgm:pt>
    <dgm:pt modelId="{1A51E4E3-156F-42A8-B590-6BE455F3C0A3}" type="sibTrans" cxnId="{95A7AED8-691F-4349-8530-91B058EB6621}">
      <dgm:prSet/>
      <dgm:spPr/>
      <dgm:t>
        <a:bodyPr/>
        <a:lstStyle/>
        <a:p>
          <a:endParaRPr lang="en-IN"/>
        </a:p>
      </dgm:t>
    </dgm:pt>
    <dgm:pt modelId="{5673A254-1762-4670-9662-F44BB392BD03}">
      <dgm:prSet phldrT="[Text]"/>
      <dgm:spPr/>
      <dgm:t>
        <a:bodyPr/>
        <a:lstStyle/>
        <a:p>
          <a:r>
            <a:rPr lang="en-IN" dirty="0"/>
            <a:t>Plastic Manufacturing</a:t>
          </a:r>
        </a:p>
      </dgm:t>
    </dgm:pt>
    <dgm:pt modelId="{03F55C1C-D9E0-4810-941A-5687622DCFA8}" type="parTrans" cxnId="{61593B3E-FAAA-4F4F-ABAE-5A2A4C6E00F4}">
      <dgm:prSet/>
      <dgm:spPr/>
      <dgm:t>
        <a:bodyPr/>
        <a:lstStyle/>
        <a:p>
          <a:endParaRPr lang="en-IN"/>
        </a:p>
      </dgm:t>
    </dgm:pt>
    <dgm:pt modelId="{6F819471-FEA2-451C-AB95-93F4D2B3CCC5}" type="sibTrans" cxnId="{61593B3E-FAAA-4F4F-ABAE-5A2A4C6E00F4}">
      <dgm:prSet/>
      <dgm:spPr/>
      <dgm:t>
        <a:bodyPr/>
        <a:lstStyle/>
        <a:p>
          <a:endParaRPr lang="en-IN"/>
        </a:p>
      </dgm:t>
    </dgm:pt>
    <dgm:pt modelId="{FBDFD438-A78C-48DA-9D41-9126D78EAFF4}">
      <dgm:prSet phldrT="[Text]"/>
      <dgm:spPr/>
      <dgm:t>
        <a:bodyPr/>
        <a:lstStyle/>
        <a:p>
          <a:r>
            <a:rPr lang="en-IN" dirty="0"/>
            <a:t>HSS Cutting Tools</a:t>
          </a:r>
        </a:p>
      </dgm:t>
    </dgm:pt>
    <dgm:pt modelId="{205980F5-A778-4477-86D3-405A69431D06}" type="parTrans" cxnId="{43CFE3EA-17AA-4E48-8120-015895815CD8}">
      <dgm:prSet/>
      <dgm:spPr/>
      <dgm:t>
        <a:bodyPr/>
        <a:lstStyle/>
        <a:p>
          <a:endParaRPr lang="en-IN"/>
        </a:p>
      </dgm:t>
    </dgm:pt>
    <dgm:pt modelId="{6207B1FC-D223-494E-8CC2-90EC0E3C7D25}" type="sibTrans" cxnId="{43CFE3EA-17AA-4E48-8120-015895815CD8}">
      <dgm:prSet/>
      <dgm:spPr/>
      <dgm:t>
        <a:bodyPr/>
        <a:lstStyle/>
        <a:p>
          <a:endParaRPr lang="en-IN"/>
        </a:p>
      </dgm:t>
    </dgm:pt>
    <dgm:pt modelId="{9E6BBFD7-201B-4B86-B409-224011EDCDB7}">
      <dgm:prSet phldrT="[Text]"/>
      <dgm:spPr/>
      <dgm:t>
        <a:bodyPr/>
        <a:lstStyle/>
        <a:p>
          <a:r>
            <a:rPr lang="en-IN" dirty="0"/>
            <a:t>Die Casting</a:t>
          </a:r>
        </a:p>
      </dgm:t>
    </dgm:pt>
    <dgm:pt modelId="{663EA4E9-04B8-4EAB-AEC9-766C7D27A984}" type="parTrans" cxnId="{DCC5DB24-DCD1-4979-A9FF-42AEF67C547C}">
      <dgm:prSet/>
      <dgm:spPr/>
      <dgm:t>
        <a:bodyPr/>
        <a:lstStyle/>
        <a:p>
          <a:endParaRPr lang="en-IN"/>
        </a:p>
      </dgm:t>
    </dgm:pt>
    <dgm:pt modelId="{97C5E492-CFA0-40A6-B32E-65DFCCA7347A}" type="sibTrans" cxnId="{DCC5DB24-DCD1-4979-A9FF-42AEF67C547C}">
      <dgm:prSet/>
      <dgm:spPr/>
      <dgm:t>
        <a:bodyPr/>
        <a:lstStyle/>
        <a:p>
          <a:endParaRPr lang="en-IN"/>
        </a:p>
      </dgm:t>
    </dgm:pt>
    <dgm:pt modelId="{813D025D-0C30-47E3-A7B4-3E7C71C76B24}">
      <dgm:prSet phldrT="[Text]"/>
      <dgm:spPr/>
      <dgm:t>
        <a:bodyPr/>
        <a:lstStyle/>
        <a:p>
          <a:r>
            <a:rPr lang="en-IN" dirty="0"/>
            <a:t>Punches</a:t>
          </a:r>
        </a:p>
      </dgm:t>
    </dgm:pt>
    <dgm:pt modelId="{8C65BCF5-5A06-4E91-9A2B-F0D28CB79D67}" type="parTrans" cxnId="{BCBE2465-5BDA-47DE-AB6E-952AEC0DF47B}">
      <dgm:prSet/>
      <dgm:spPr/>
      <dgm:t>
        <a:bodyPr/>
        <a:lstStyle/>
        <a:p>
          <a:endParaRPr lang="en-IN"/>
        </a:p>
      </dgm:t>
    </dgm:pt>
    <dgm:pt modelId="{9DDB0788-FD19-4003-A314-5EE553F98D61}" type="sibTrans" cxnId="{BCBE2465-5BDA-47DE-AB6E-952AEC0DF47B}">
      <dgm:prSet/>
      <dgm:spPr/>
      <dgm:t>
        <a:bodyPr/>
        <a:lstStyle/>
        <a:p>
          <a:endParaRPr lang="en-IN"/>
        </a:p>
      </dgm:t>
    </dgm:pt>
    <dgm:pt modelId="{F32D345F-5F88-436D-91E3-326A0127922D}">
      <dgm:prSet phldrT="[Text]"/>
      <dgm:spPr/>
      <dgm:t>
        <a:bodyPr/>
        <a:lstStyle/>
        <a:p>
          <a:r>
            <a:rPr lang="en-IN" dirty="0"/>
            <a:t>Tablets/</a:t>
          </a:r>
          <a:r>
            <a:rPr lang="en-IN" dirty="0" err="1"/>
            <a:t>Pharma</a:t>
          </a:r>
          <a:endParaRPr lang="en-IN" dirty="0"/>
        </a:p>
      </dgm:t>
    </dgm:pt>
    <dgm:pt modelId="{DE18646E-C4FF-4B7B-94DC-7E111E6A3E99}" type="parTrans" cxnId="{417622E0-2433-4432-BBC0-8612C7F81B0B}">
      <dgm:prSet/>
      <dgm:spPr/>
      <dgm:t>
        <a:bodyPr/>
        <a:lstStyle/>
        <a:p>
          <a:endParaRPr lang="en-IN"/>
        </a:p>
      </dgm:t>
    </dgm:pt>
    <dgm:pt modelId="{DDBC06AA-68C4-426E-AE16-E4D7D4F8D892}" type="sibTrans" cxnId="{417622E0-2433-4432-BBC0-8612C7F81B0B}">
      <dgm:prSet/>
      <dgm:spPr/>
      <dgm:t>
        <a:bodyPr/>
        <a:lstStyle/>
        <a:p>
          <a:endParaRPr lang="en-IN"/>
        </a:p>
      </dgm:t>
    </dgm:pt>
    <dgm:pt modelId="{935A5AF7-DF61-40F6-9BEB-FBB9EC1AB308}">
      <dgm:prSet phldrT="[Text]"/>
      <dgm:spPr/>
      <dgm:t>
        <a:bodyPr/>
        <a:lstStyle/>
        <a:p>
          <a:r>
            <a:rPr lang="en-IN" dirty="0"/>
            <a:t>Press Tools</a:t>
          </a:r>
        </a:p>
      </dgm:t>
    </dgm:pt>
    <dgm:pt modelId="{E2FC102A-919B-4F1A-93D4-F232A787A672}" type="parTrans" cxnId="{A7C69EC9-961E-498F-A42A-A829DBF30D57}">
      <dgm:prSet/>
      <dgm:spPr/>
      <dgm:t>
        <a:bodyPr/>
        <a:lstStyle/>
        <a:p>
          <a:endParaRPr lang="en-IN"/>
        </a:p>
      </dgm:t>
    </dgm:pt>
    <dgm:pt modelId="{8B6A8202-FEB6-4026-880D-AA572E21CCFA}" type="sibTrans" cxnId="{A7C69EC9-961E-498F-A42A-A829DBF30D57}">
      <dgm:prSet/>
      <dgm:spPr/>
      <dgm:t>
        <a:bodyPr/>
        <a:lstStyle/>
        <a:p>
          <a:endParaRPr lang="en-IN"/>
        </a:p>
      </dgm:t>
    </dgm:pt>
    <dgm:pt modelId="{EF1FC96D-C719-4408-BBC6-42776C98A8D7}">
      <dgm:prSet phldrT="[Text]"/>
      <dgm:spPr/>
      <dgm:t>
        <a:bodyPr/>
        <a:lstStyle/>
        <a:p>
          <a:r>
            <a:rPr lang="en-IN" dirty="0"/>
            <a:t>Fasteners</a:t>
          </a:r>
        </a:p>
      </dgm:t>
    </dgm:pt>
    <dgm:pt modelId="{F3AE4DCD-08E9-4E08-BD22-D1A0E22FE23A}" type="parTrans" cxnId="{8A383A97-962E-4521-957F-16C4687F7FA9}">
      <dgm:prSet/>
      <dgm:spPr/>
      <dgm:t>
        <a:bodyPr/>
        <a:lstStyle/>
        <a:p>
          <a:endParaRPr lang="en-IN"/>
        </a:p>
      </dgm:t>
    </dgm:pt>
    <dgm:pt modelId="{29FBC01A-25C8-4943-B4A9-F0491B9DFD8E}" type="sibTrans" cxnId="{8A383A97-962E-4521-957F-16C4687F7FA9}">
      <dgm:prSet/>
      <dgm:spPr/>
      <dgm:t>
        <a:bodyPr/>
        <a:lstStyle/>
        <a:p>
          <a:endParaRPr lang="en-IN"/>
        </a:p>
      </dgm:t>
    </dgm:pt>
    <dgm:pt modelId="{5B1EC9FE-EF28-4D6E-BA2E-9E69E48CFE7F}">
      <dgm:prSet phldrT="[Text]"/>
      <dgm:spPr/>
      <dgm:t>
        <a:bodyPr/>
        <a:lstStyle/>
        <a:p>
          <a:r>
            <a:rPr lang="en-IN" dirty="0"/>
            <a:t>Hobbs &amp; Broaches</a:t>
          </a:r>
        </a:p>
      </dgm:t>
    </dgm:pt>
    <dgm:pt modelId="{D6CBB2F7-C101-41CA-8639-CF854C042F48}" type="parTrans" cxnId="{4A660EBE-8C30-4B9A-8F1E-A9F9E91436DB}">
      <dgm:prSet/>
      <dgm:spPr/>
      <dgm:t>
        <a:bodyPr/>
        <a:lstStyle/>
        <a:p>
          <a:endParaRPr lang="en-IN"/>
        </a:p>
      </dgm:t>
    </dgm:pt>
    <dgm:pt modelId="{4CB06525-1C57-4674-98DB-6122680DD49E}" type="sibTrans" cxnId="{4A660EBE-8C30-4B9A-8F1E-A9F9E91436DB}">
      <dgm:prSet/>
      <dgm:spPr/>
      <dgm:t>
        <a:bodyPr/>
        <a:lstStyle/>
        <a:p>
          <a:endParaRPr lang="en-IN"/>
        </a:p>
      </dgm:t>
    </dgm:pt>
    <dgm:pt modelId="{ED492F49-3469-4A9B-99DE-85A2C20E7D08}">
      <dgm:prSet phldrT="[Text]"/>
      <dgm:spPr/>
      <dgm:t>
        <a:bodyPr/>
        <a:lstStyle/>
        <a:p>
          <a:r>
            <a:rPr lang="en-IN" dirty="0"/>
            <a:t>Ejector Core Pins</a:t>
          </a:r>
        </a:p>
      </dgm:t>
    </dgm:pt>
    <dgm:pt modelId="{95373F57-001A-405A-8D5E-C83458033B5E}" type="parTrans" cxnId="{986C946B-0356-49C2-94D7-AF23B976B1AD}">
      <dgm:prSet/>
      <dgm:spPr/>
      <dgm:t>
        <a:bodyPr/>
        <a:lstStyle/>
        <a:p>
          <a:endParaRPr lang="en-IN"/>
        </a:p>
      </dgm:t>
    </dgm:pt>
    <dgm:pt modelId="{8D7CBF77-52D3-4F1A-A863-3996A85441D5}" type="sibTrans" cxnId="{986C946B-0356-49C2-94D7-AF23B976B1AD}">
      <dgm:prSet/>
      <dgm:spPr/>
      <dgm:t>
        <a:bodyPr/>
        <a:lstStyle/>
        <a:p>
          <a:endParaRPr lang="en-IN"/>
        </a:p>
      </dgm:t>
    </dgm:pt>
    <dgm:pt modelId="{D4482D0E-70AA-4A47-89B0-07A0BF3B8601}">
      <dgm:prSet phldrT="[Text]"/>
      <dgm:spPr/>
      <dgm:t>
        <a:bodyPr/>
        <a:lstStyle/>
        <a:p>
          <a:r>
            <a:rPr lang="en-IN" dirty="0"/>
            <a:t>Thread Rolling</a:t>
          </a:r>
        </a:p>
      </dgm:t>
    </dgm:pt>
    <dgm:pt modelId="{507E08E1-1FD2-4B21-97D3-3F695B07CD75}" type="parTrans" cxnId="{7E9F734C-7FCC-4F3A-944C-D99B6F1A8875}">
      <dgm:prSet/>
      <dgm:spPr/>
      <dgm:t>
        <a:bodyPr/>
        <a:lstStyle/>
        <a:p>
          <a:endParaRPr lang="en-IN"/>
        </a:p>
      </dgm:t>
    </dgm:pt>
    <dgm:pt modelId="{D7B78BC5-681F-4275-8D72-12573C0AF690}" type="sibTrans" cxnId="{7E9F734C-7FCC-4F3A-944C-D99B6F1A8875}">
      <dgm:prSet/>
      <dgm:spPr/>
      <dgm:t>
        <a:bodyPr/>
        <a:lstStyle/>
        <a:p>
          <a:endParaRPr lang="en-IN"/>
        </a:p>
      </dgm:t>
    </dgm:pt>
    <dgm:pt modelId="{3F30A297-2CAA-4008-923F-758876D91AE5}">
      <dgm:prSet phldrT="[Text]"/>
      <dgm:spPr/>
      <dgm:t>
        <a:bodyPr/>
        <a:lstStyle/>
        <a:p>
          <a:r>
            <a:rPr lang="en-IN" dirty="0"/>
            <a:t>Industrial Knives &amp; Blade</a:t>
          </a:r>
        </a:p>
        <a:p>
          <a:endParaRPr lang="en-IN" dirty="0"/>
        </a:p>
      </dgm:t>
    </dgm:pt>
    <dgm:pt modelId="{3798B584-1D8A-4B9F-AE7A-54D70C58EB5C}" type="parTrans" cxnId="{B75458CE-C9F2-40C0-9757-690383F683D0}">
      <dgm:prSet/>
      <dgm:spPr/>
      <dgm:t>
        <a:bodyPr/>
        <a:lstStyle/>
        <a:p>
          <a:endParaRPr lang="en-IN"/>
        </a:p>
      </dgm:t>
    </dgm:pt>
    <dgm:pt modelId="{2AC3E139-8DCC-4EC5-8DC5-BD1958C6E253}" type="sibTrans" cxnId="{B75458CE-C9F2-40C0-9757-690383F683D0}">
      <dgm:prSet/>
      <dgm:spPr/>
      <dgm:t>
        <a:bodyPr/>
        <a:lstStyle/>
        <a:p>
          <a:endParaRPr lang="en-IN"/>
        </a:p>
      </dgm:t>
    </dgm:pt>
    <dgm:pt modelId="{4A5B3047-A5C6-4F6D-B490-352A6F175F6B}" type="pres">
      <dgm:prSet presAssocID="{FE32F326-9743-4DAA-975C-ED87CACAC2DD}" presName="Name0" presStyleCnt="0">
        <dgm:presLayoutVars>
          <dgm:dir/>
          <dgm:resizeHandles val="exact"/>
        </dgm:presLayoutVars>
      </dgm:prSet>
      <dgm:spPr/>
    </dgm:pt>
    <dgm:pt modelId="{F705B664-D21E-4910-B9B8-1212732C5865}" type="pres">
      <dgm:prSet presAssocID="{2B493D98-26C7-4D3B-B94C-CFAE96716ACC}" presName="compNode" presStyleCnt="0"/>
      <dgm:spPr/>
    </dgm:pt>
    <dgm:pt modelId="{A0304398-5BE2-4774-BC30-8A3AF508A794}" type="pres">
      <dgm:prSet presAssocID="{2B493D98-26C7-4D3B-B94C-CFAE96716ACC}" presName="pictRect" presStyleLbl="node1" presStyleIdx="0" presStyleCnt="1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29B4A993-D9E7-4B74-BEF8-81587BDBF151}" type="pres">
      <dgm:prSet presAssocID="{2B493D98-26C7-4D3B-B94C-CFAE96716ACC}" presName="textRect" presStyleLbl="revTx" presStyleIdx="0" presStyleCnt="13">
        <dgm:presLayoutVars>
          <dgm:bulletEnabled val="1"/>
        </dgm:presLayoutVars>
      </dgm:prSet>
      <dgm:spPr/>
    </dgm:pt>
    <dgm:pt modelId="{1659B517-9663-4142-BDED-8DB27B89FE2F}" type="pres">
      <dgm:prSet presAssocID="{6224AB89-A9D8-46CD-A1BC-72217C8FD6A9}" presName="sibTrans" presStyleLbl="sibTrans2D1" presStyleIdx="0" presStyleCnt="0"/>
      <dgm:spPr/>
    </dgm:pt>
    <dgm:pt modelId="{7D2CECD8-A854-4062-8DD9-930623D8981F}" type="pres">
      <dgm:prSet presAssocID="{61A6B9D3-457D-4253-BAE8-17CA060EE013}" presName="compNode" presStyleCnt="0"/>
      <dgm:spPr/>
    </dgm:pt>
    <dgm:pt modelId="{AC16EBED-3B79-4524-B638-A98BE91F02FB}" type="pres">
      <dgm:prSet presAssocID="{61A6B9D3-457D-4253-BAE8-17CA060EE013}" presName="pictRect" presStyleLbl="node1" presStyleIdx="1" presStyleCnt="1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D7A4234C-458D-4EC0-8A6E-485B48D862EC}" type="pres">
      <dgm:prSet presAssocID="{61A6B9D3-457D-4253-BAE8-17CA060EE013}" presName="textRect" presStyleLbl="revTx" presStyleIdx="1" presStyleCnt="13">
        <dgm:presLayoutVars>
          <dgm:bulletEnabled val="1"/>
        </dgm:presLayoutVars>
      </dgm:prSet>
      <dgm:spPr/>
    </dgm:pt>
    <dgm:pt modelId="{F65857F5-095F-4C86-B7B3-0B1A2601CC14}" type="pres">
      <dgm:prSet presAssocID="{1A51E4E3-156F-42A8-B590-6BE455F3C0A3}" presName="sibTrans" presStyleLbl="sibTrans2D1" presStyleIdx="0" presStyleCnt="0"/>
      <dgm:spPr/>
    </dgm:pt>
    <dgm:pt modelId="{A30DA41C-2AAD-43D4-938A-D8C02C904838}" type="pres">
      <dgm:prSet presAssocID="{5673A254-1762-4670-9662-F44BB392BD03}" presName="compNode" presStyleCnt="0"/>
      <dgm:spPr/>
    </dgm:pt>
    <dgm:pt modelId="{E1B79B74-4CDB-43B6-BEEF-43767B4C0799}" type="pres">
      <dgm:prSet presAssocID="{5673A254-1762-4670-9662-F44BB392BD03}" presName="pictRect" presStyleLbl="node1" presStyleIdx="2" presStyleCnt="1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F2025FE2-C169-471E-A289-A55B34BF5DD4}" type="pres">
      <dgm:prSet presAssocID="{5673A254-1762-4670-9662-F44BB392BD03}" presName="textRect" presStyleLbl="revTx" presStyleIdx="2" presStyleCnt="13">
        <dgm:presLayoutVars>
          <dgm:bulletEnabled val="1"/>
        </dgm:presLayoutVars>
      </dgm:prSet>
      <dgm:spPr/>
    </dgm:pt>
    <dgm:pt modelId="{D0CF9B3A-778E-4AE6-BC53-6F92F71F655E}" type="pres">
      <dgm:prSet presAssocID="{6F819471-FEA2-451C-AB95-93F4D2B3CCC5}" presName="sibTrans" presStyleLbl="sibTrans2D1" presStyleIdx="0" presStyleCnt="0"/>
      <dgm:spPr/>
    </dgm:pt>
    <dgm:pt modelId="{FDDF242B-E568-4182-B129-0993537B30D4}" type="pres">
      <dgm:prSet presAssocID="{FBDFD438-A78C-48DA-9D41-9126D78EAFF4}" presName="compNode" presStyleCnt="0"/>
      <dgm:spPr/>
    </dgm:pt>
    <dgm:pt modelId="{D5AFED8D-E112-46EB-9FCA-0F4176AA65F6}" type="pres">
      <dgm:prSet presAssocID="{FBDFD438-A78C-48DA-9D41-9126D78EAFF4}" presName="pictRect" presStyleLbl="node1" presStyleIdx="3" presStyleCnt="13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A0A6715C-C5BD-4D08-ADBA-0D3AEBADED19}" type="pres">
      <dgm:prSet presAssocID="{FBDFD438-A78C-48DA-9D41-9126D78EAFF4}" presName="textRect" presStyleLbl="revTx" presStyleIdx="3" presStyleCnt="13">
        <dgm:presLayoutVars>
          <dgm:bulletEnabled val="1"/>
        </dgm:presLayoutVars>
      </dgm:prSet>
      <dgm:spPr/>
    </dgm:pt>
    <dgm:pt modelId="{3D70153C-C187-4D5E-9418-1539AB78938E}" type="pres">
      <dgm:prSet presAssocID="{6207B1FC-D223-494E-8CC2-90EC0E3C7D25}" presName="sibTrans" presStyleLbl="sibTrans2D1" presStyleIdx="0" presStyleCnt="0"/>
      <dgm:spPr/>
    </dgm:pt>
    <dgm:pt modelId="{A25297C1-FEA0-4E9B-BB3B-634A93EE7E30}" type="pres">
      <dgm:prSet presAssocID="{9E6BBFD7-201B-4B86-B409-224011EDCDB7}" presName="compNode" presStyleCnt="0"/>
      <dgm:spPr/>
    </dgm:pt>
    <dgm:pt modelId="{98DA803B-42A4-4141-9EE5-D5BFF2395481}" type="pres">
      <dgm:prSet presAssocID="{9E6BBFD7-201B-4B86-B409-224011EDCDB7}" presName="pictRect" presStyleLbl="node1" presStyleIdx="4" presStyleCnt="13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77D497A4-756E-4455-BDC9-6F19B55BB022}" type="pres">
      <dgm:prSet presAssocID="{9E6BBFD7-201B-4B86-B409-224011EDCDB7}" presName="textRect" presStyleLbl="revTx" presStyleIdx="4" presStyleCnt="13">
        <dgm:presLayoutVars>
          <dgm:bulletEnabled val="1"/>
        </dgm:presLayoutVars>
      </dgm:prSet>
      <dgm:spPr/>
    </dgm:pt>
    <dgm:pt modelId="{A0ED6DC4-8126-4F9F-BCD7-A488FF04A9EC}" type="pres">
      <dgm:prSet presAssocID="{97C5E492-CFA0-40A6-B32E-65DFCCA7347A}" presName="sibTrans" presStyleLbl="sibTrans2D1" presStyleIdx="0" presStyleCnt="0"/>
      <dgm:spPr/>
    </dgm:pt>
    <dgm:pt modelId="{9C9692AB-41A1-4178-9116-AA5252909881}" type="pres">
      <dgm:prSet presAssocID="{813D025D-0C30-47E3-A7B4-3E7C71C76B24}" presName="compNode" presStyleCnt="0"/>
      <dgm:spPr/>
    </dgm:pt>
    <dgm:pt modelId="{9648435B-7F2B-4A19-9123-B1602C238D90}" type="pres">
      <dgm:prSet presAssocID="{813D025D-0C30-47E3-A7B4-3E7C71C76B24}" presName="pictRect" presStyleLbl="node1" presStyleIdx="5" presStyleCnt="13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</dgm:pt>
    <dgm:pt modelId="{62A95C4F-08F3-45A3-A45D-B72E9B26D52A}" type="pres">
      <dgm:prSet presAssocID="{813D025D-0C30-47E3-A7B4-3E7C71C76B24}" presName="textRect" presStyleLbl="revTx" presStyleIdx="5" presStyleCnt="13">
        <dgm:presLayoutVars>
          <dgm:bulletEnabled val="1"/>
        </dgm:presLayoutVars>
      </dgm:prSet>
      <dgm:spPr/>
    </dgm:pt>
    <dgm:pt modelId="{97519DD1-D84D-4716-AAD5-F584FCA57A3D}" type="pres">
      <dgm:prSet presAssocID="{9DDB0788-FD19-4003-A314-5EE553F98D61}" presName="sibTrans" presStyleLbl="sibTrans2D1" presStyleIdx="0" presStyleCnt="0"/>
      <dgm:spPr/>
    </dgm:pt>
    <dgm:pt modelId="{0E8709DC-3253-46AF-AE2B-4FBC8FF38F01}" type="pres">
      <dgm:prSet presAssocID="{F32D345F-5F88-436D-91E3-326A0127922D}" presName="compNode" presStyleCnt="0"/>
      <dgm:spPr/>
    </dgm:pt>
    <dgm:pt modelId="{3E002FD5-B90C-4757-B01A-EEC4F3649A49}" type="pres">
      <dgm:prSet presAssocID="{F32D345F-5F88-436D-91E3-326A0127922D}" presName="pictRect" presStyleLbl="node1" presStyleIdx="6" presStyleCnt="13"/>
      <dgm:spPr>
        <a:blipFill rotWithShape="1">
          <a:blip xmlns:r="http://schemas.openxmlformats.org/officeDocument/2006/relationships" r:embed="rId7"/>
          <a:stretch>
            <a:fillRect/>
          </a:stretch>
        </a:blipFill>
      </dgm:spPr>
    </dgm:pt>
    <dgm:pt modelId="{DE3D5D06-D431-4FDE-AD83-388CCA03C90E}" type="pres">
      <dgm:prSet presAssocID="{F32D345F-5F88-436D-91E3-326A0127922D}" presName="textRect" presStyleLbl="revTx" presStyleIdx="6" presStyleCnt="13">
        <dgm:presLayoutVars>
          <dgm:bulletEnabled val="1"/>
        </dgm:presLayoutVars>
      </dgm:prSet>
      <dgm:spPr/>
    </dgm:pt>
    <dgm:pt modelId="{033C52FE-DD00-4611-8175-C9C8FA0E81D5}" type="pres">
      <dgm:prSet presAssocID="{DDBC06AA-68C4-426E-AE16-E4D7D4F8D892}" presName="sibTrans" presStyleLbl="sibTrans2D1" presStyleIdx="0" presStyleCnt="0"/>
      <dgm:spPr/>
    </dgm:pt>
    <dgm:pt modelId="{3E85A806-4D7E-476B-95E0-3026B196D587}" type="pres">
      <dgm:prSet presAssocID="{935A5AF7-DF61-40F6-9BEB-FBB9EC1AB308}" presName="compNode" presStyleCnt="0"/>
      <dgm:spPr/>
    </dgm:pt>
    <dgm:pt modelId="{D3040C18-0FEA-4F07-B0DB-BBDB96537ABD}" type="pres">
      <dgm:prSet presAssocID="{935A5AF7-DF61-40F6-9BEB-FBB9EC1AB308}" presName="pictRect" presStyleLbl="node1" presStyleIdx="7" presStyleCnt="13"/>
      <dgm:spPr>
        <a:blipFill rotWithShape="1">
          <a:blip xmlns:r="http://schemas.openxmlformats.org/officeDocument/2006/relationships" r:embed="rId8"/>
          <a:stretch>
            <a:fillRect/>
          </a:stretch>
        </a:blipFill>
      </dgm:spPr>
    </dgm:pt>
    <dgm:pt modelId="{F23A7646-D218-4374-8E84-027DA6A18A74}" type="pres">
      <dgm:prSet presAssocID="{935A5AF7-DF61-40F6-9BEB-FBB9EC1AB308}" presName="textRect" presStyleLbl="revTx" presStyleIdx="7" presStyleCnt="13">
        <dgm:presLayoutVars>
          <dgm:bulletEnabled val="1"/>
        </dgm:presLayoutVars>
      </dgm:prSet>
      <dgm:spPr/>
    </dgm:pt>
    <dgm:pt modelId="{31128FFC-64D6-48E7-AD83-382CE44A4B31}" type="pres">
      <dgm:prSet presAssocID="{8B6A8202-FEB6-4026-880D-AA572E21CCFA}" presName="sibTrans" presStyleLbl="sibTrans2D1" presStyleIdx="0" presStyleCnt="0"/>
      <dgm:spPr/>
    </dgm:pt>
    <dgm:pt modelId="{A2C88855-0CC7-4F91-ABA6-B2AC2320C1CD}" type="pres">
      <dgm:prSet presAssocID="{EF1FC96D-C719-4408-BBC6-42776C98A8D7}" presName="compNode" presStyleCnt="0"/>
      <dgm:spPr/>
    </dgm:pt>
    <dgm:pt modelId="{5514B828-520F-48B6-90C3-8212339C1E12}" type="pres">
      <dgm:prSet presAssocID="{EF1FC96D-C719-4408-BBC6-42776C98A8D7}" presName="pictRect" presStyleLbl="node1" presStyleIdx="8" presStyleCnt="13"/>
      <dgm:spPr>
        <a:blipFill rotWithShape="1">
          <a:blip xmlns:r="http://schemas.openxmlformats.org/officeDocument/2006/relationships" r:embed="rId9"/>
          <a:stretch>
            <a:fillRect/>
          </a:stretch>
        </a:blipFill>
      </dgm:spPr>
    </dgm:pt>
    <dgm:pt modelId="{B306DBEA-E4E0-4123-AD6D-60AE3FEB0C9F}" type="pres">
      <dgm:prSet presAssocID="{EF1FC96D-C719-4408-BBC6-42776C98A8D7}" presName="textRect" presStyleLbl="revTx" presStyleIdx="8" presStyleCnt="13">
        <dgm:presLayoutVars>
          <dgm:bulletEnabled val="1"/>
        </dgm:presLayoutVars>
      </dgm:prSet>
      <dgm:spPr/>
    </dgm:pt>
    <dgm:pt modelId="{1FAC91A8-4C35-4A7E-9AC3-019E7DB8D0EF}" type="pres">
      <dgm:prSet presAssocID="{29FBC01A-25C8-4943-B4A9-F0491B9DFD8E}" presName="sibTrans" presStyleLbl="sibTrans2D1" presStyleIdx="0" presStyleCnt="0"/>
      <dgm:spPr/>
    </dgm:pt>
    <dgm:pt modelId="{8905475D-22A3-47A5-AF67-489B74174AEA}" type="pres">
      <dgm:prSet presAssocID="{5B1EC9FE-EF28-4D6E-BA2E-9E69E48CFE7F}" presName="compNode" presStyleCnt="0"/>
      <dgm:spPr/>
    </dgm:pt>
    <dgm:pt modelId="{721FA4EC-E817-43A8-A4A1-C51137CD8AB2}" type="pres">
      <dgm:prSet presAssocID="{5B1EC9FE-EF28-4D6E-BA2E-9E69E48CFE7F}" presName="pictRect" presStyleLbl="node1" presStyleIdx="9" presStyleCnt="13"/>
      <dgm:spPr>
        <a:blipFill rotWithShape="1">
          <a:blip xmlns:r="http://schemas.openxmlformats.org/officeDocument/2006/relationships" r:embed="rId10"/>
          <a:stretch>
            <a:fillRect/>
          </a:stretch>
        </a:blipFill>
      </dgm:spPr>
    </dgm:pt>
    <dgm:pt modelId="{89D7B2C6-B493-4E6B-A878-7D504A636913}" type="pres">
      <dgm:prSet presAssocID="{5B1EC9FE-EF28-4D6E-BA2E-9E69E48CFE7F}" presName="textRect" presStyleLbl="revTx" presStyleIdx="9" presStyleCnt="13">
        <dgm:presLayoutVars>
          <dgm:bulletEnabled val="1"/>
        </dgm:presLayoutVars>
      </dgm:prSet>
      <dgm:spPr/>
    </dgm:pt>
    <dgm:pt modelId="{018DC70D-16D0-489F-8B83-8DF178929472}" type="pres">
      <dgm:prSet presAssocID="{4CB06525-1C57-4674-98DB-6122680DD49E}" presName="sibTrans" presStyleLbl="sibTrans2D1" presStyleIdx="0" presStyleCnt="0"/>
      <dgm:spPr/>
    </dgm:pt>
    <dgm:pt modelId="{19BD6A13-DBED-48C0-B6AD-1902FC66F99C}" type="pres">
      <dgm:prSet presAssocID="{ED492F49-3469-4A9B-99DE-85A2C20E7D08}" presName="compNode" presStyleCnt="0"/>
      <dgm:spPr/>
    </dgm:pt>
    <dgm:pt modelId="{9E2B4F8E-19C4-4D33-8F71-3BA55E8C2B7D}" type="pres">
      <dgm:prSet presAssocID="{ED492F49-3469-4A9B-99DE-85A2C20E7D08}" presName="pictRect" presStyleLbl="node1" presStyleIdx="10" presStyleCnt="13"/>
      <dgm:spPr>
        <a:blipFill rotWithShape="1">
          <a:blip xmlns:r="http://schemas.openxmlformats.org/officeDocument/2006/relationships" r:embed="rId11"/>
          <a:stretch>
            <a:fillRect/>
          </a:stretch>
        </a:blipFill>
      </dgm:spPr>
    </dgm:pt>
    <dgm:pt modelId="{E951D67A-62A8-42FB-8945-680AEC790468}" type="pres">
      <dgm:prSet presAssocID="{ED492F49-3469-4A9B-99DE-85A2C20E7D08}" presName="textRect" presStyleLbl="revTx" presStyleIdx="10" presStyleCnt="13">
        <dgm:presLayoutVars>
          <dgm:bulletEnabled val="1"/>
        </dgm:presLayoutVars>
      </dgm:prSet>
      <dgm:spPr/>
    </dgm:pt>
    <dgm:pt modelId="{91CD983A-5767-4CE4-9A60-8EFB430F0F2E}" type="pres">
      <dgm:prSet presAssocID="{8D7CBF77-52D3-4F1A-A863-3996A85441D5}" presName="sibTrans" presStyleLbl="sibTrans2D1" presStyleIdx="0" presStyleCnt="0"/>
      <dgm:spPr/>
    </dgm:pt>
    <dgm:pt modelId="{4046D207-8018-420D-8C25-0A6987E9D543}" type="pres">
      <dgm:prSet presAssocID="{D4482D0E-70AA-4A47-89B0-07A0BF3B8601}" presName="compNode" presStyleCnt="0"/>
      <dgm:spPr/>
    </dgm:pt>
    <dgm:pt modelId="{97FF0267-675D-4CC1-B62F-5A096A05FA0C}" type="pres">
      <dgm:prSet presAssocID="{D4482D0E-70AA-4A47-89B0-07A0BF3B8601}" presName="pictRect" presStyleLbl="node1" presStyleIdx="11" presStyleCnt="13"/>
      <dgm:spPr>
        <a:blipFill rotWithShape="1">
          <a:blip xmlns:r="http://schemas.openxmlformats.org/officeDocument/2006/relationships" r:embed="rId12"/>
          <a:stretch>
            <a:fillRect/>
          </a:stretch>
        </a:blipFill>
      </dgm:spPr>
    </dgm:pt>
    <dgm:pt modelId="{B8F419D4-88AC-4DBC-B8B4-9385DE117EF1}" type="pres">
      <dgm:prSet presAssocID="{D4482D0E-70AA-4A47-89B0-07A0BF3B8601}" presName="textRect" presStyleLbl="revTx" presStyleIdx="11" presStyleCnt="13">
        <dgm:presLayoutVars>
          <dgm:bulletEnabled val="1"/>
        </dgm:presLayoutVars>
      </dgm:prSet>
      <dgm:spPr/>
    </dgm:pt>
    <dgm:pt modelId="{F1C4AA6F-AFFA-48E6-97FE-15FAE60A30BC}" type="pres">
      <dgm:prSet presAssocID="{D7B78BC5-681F-4275-8D72-12573C0AF690}" presName="sibTrans" presStyleLbl="sibTrans2D1" presStyleIdx="0" presStyleCnt="0"/>
      <dgm:spPr/>
    </dgm:pt>
    <dgm:pt modelId="{90085EA4-6A4D-4FBB-8F99-9BE0E07B7EBA}" type="pres">
      <dgm:prSet presAssocID="{3F30A297-2CAA-4008-923F-758876D91AE5}" presName="compNode" presStyleCnt="0"/>
      <dgm:spPr/>
    </dgm:pt>
    <dgm:pt modelId="{57074E16-884C-405F-B966-E3AE14C1032C}" type="pres">
      <dgm:prSet presAssocID="{3F30A297-2CAA-4008-923F-758876D91AE5}" presName="pictRect" presStyleLbl="node1" presStyleIdx="12" presStyleCnt="13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</dgm:pt>
    <dgm:pt modelId="{66B7C2CF-3BBE-41C4-AC1E-BDAD0AFC7286}" type="pres">
      <dgm:prSet presAssocID="{3F30A297-2CAA-4008-923F-758876D91AE5}" presName="textRect" presStyleLbl="revTx" presStyleIdx="12" presStyleCnt="13">
        <dgm:presLayoutVars>
          <dgm:bulletEnabled val="1"/>
        </dgm:presLayoutVars>
      </dgm:prSet>
      <dgm:spPr/>
    </dgm:pt>
  </dgm:ptLst>
  <dgm:cxnLst>
    <dgm:cxn modelId="{316C8814-F5B4-4025-9B41-D2D86EA558CE}" type="presOf" srcId="{3F30A297-2CAA-4008-923F-758876D91AE5}" destId="{66B7C2CF-3BBE-41C4-AC1E-BDAD0AFC7286}" srcOrd="0" destOrd="0" presId="urn:microsoft.com/office/officeart/2005/8/layout/pList1"/>
    <dgm:cxn modelId="{ECC0EF1D-2026-4CD9-9DE2-5585F185D8CD}" type="presOf" srcId="{8B6A8202-FEB6-4026-880D-AA572E21CCFA}" destId="{31128FFC-64D6-48E7-AD83-382CE44A4B31}" srcOrd="0" destOrd="0" presId="urn:microsoft.com/office/officeart/2005/8/layout/pList1"/>
    <dgm:cxn modelId="{4D70A722-2415-4EAC-9096-27FA29E91DC2}" srcId="{FE32F326-9743-4DAA-975C-ED87CACAC2DD}" destId="{2B493D98-26C7-4D3B-B94C-CFAE96716ACC}" srcOrd="0" destOrd="0" parTransId="{27767246-FECA-4CC1-80E3-3BC611D5F2E5}" sibTransId="{6224AB89-A9D8-46CD-A1BC-72217C8FD6A9}"/>
    <dgm:cxn modelId="{DCC5DB24-DCD1-4979-A9FF-42AEF67C547C}" srcId="{FE32F326-9743-4DAA-975C-ED87CACAC2DD}" destId="{9E6BBFD7-201B-4B86-B409-224011EDCDB7}" srcOrd="4" destOrd="0" parTransId="{663EA4E9-04B8-4EAB-AEC9-766C7D27A984}" sibTransId="{97C5E492-CFA0-40A6-B32E-65DFCCA7347A}"/>
    <dgm:cxn modelId="{7FDD1125-17CD-4DD2-9959-9E6E0D720EE1}" type="presOf" srcId="{ED492F49-3469-4A9B-99DE-85A2C20E7D08}" destId="{E951D67A-62A8-42FB-8945-680AEC790468}" srcOrd="0" destOrd="0" presId="urn:microsoft.com/office/officeart/2005/8/layout/pList1"/>
    <dgm:cxn modelId="{5C1EF027-B2ED-4A3E-96C3-516DDBDEA3E2}" type="presOf" srcId="{6224AB89-A9D8-46CD-A1BC-72217C8FD6A9}" destId="{1659B517-9663-4142-BDED-8DB27B89FE2F}" srcOrd="0" destOrd="0" presId="urn:microsoft.com/office/officeart/2005/8/layout/pList1"/>
    <dgm:cxn modelId="{688D5230-32A9-4CF7-A55F-4B11CD646F69}" type="presOf" srcId="{D4482D0E-70AA-4A47-89B0-07A0BF3B8601}" destId="{B8F419D4-88AC-4DBC-B8B4-9385DE117EF1}" srcOrd="0" destOrd="0" presId="urn:microsoft.com/office/officeart/2005/8/layout/pList1"/>
    <dgm:cxn modelId="{1C020C3C-D038-42E2-A1EB-D4D1E752E377}" type="presOf" srcId="{6F819471-FEA2-451C-AB95-93F4D2B3CCC5}" destId="{D0CF9B3A-778E-4AE6-BC53-6F92F71F655E}" srcOrd="0" destOrd="0" presId="urn:microsoft.com/office/officeart/2005/8/layout/pList1"/>
    <dgm:cxn modelId="{25941B3E-EF3B-4D33-A612-4CD43035B9B9}" type="presOf" srcId="{813D025D-0C30-47E3-A7B4-3E7C71C76B24}" destId="{62A95C4F-08F3-45A3-A45D-B72E9B26D52A}" srcOrd="0" destOrd="0" presId="urn:microsoft.com/office/officeart/2005/8/layout/pList1"/>
    <dgm:cxn modelId="{61593B3E-FAAA-4F4F-ABAE-5A2A4C6E00F4}" srcId="{FE32F326-9743-4DAA-975C-ED87CACAC2DD}" destId="{5673A254-1762-4670-9662-F44BB392BD03}" srcOrd="2" destOrd="0" parTransId="{03F55C1C-D9E0-4810-941A-5687622DCFA8}" sibTransId="{6F819471-FEA2-451C-AB95-93F4D2B3CCC5}"/>
    <dgm:cxn modelId="{CDC1D541-A5F5-43AF-91C9-D495CAB6C5F0}" type="presOf" srcId="{EF1FC96D-C719-4408-BBC6-42776C98A8D7}" destId="{B306DBEA-E4E0-4123-AD6D-60AE3FEB0C9F}" srcOrd="0" destOrd="0" presId="urn:microsoft.com/office/officeart/2005/8/layout/pList1"/>
    <dgm:cxn modelId="{7E9F734C-7FCC-4F3A-944C-D99B6F1A8875}" srcId="{FE32F326-9743-4DAA-975C-ED87CACAC2DD}" destId="{D4482D0E-70AA-4A47-89B0-07A0BF3B8601}" srcOrd="11" destOrd="0" parTransId="{507E08E1-1FD2-4B21-97D3-3F695B07CD75}" sibTransId="{D7B78BC5-681F-4275-8D72-12573C0AF690}"/>
    <dgm:cxn modelId="{CBF6CE4C-7F02-4076-BBDD-76D27BDE041C}" type="presOf" srcId="{FE32F326-9743-4DAA-975C-ED87CACAC2DD}" destId="{4A5B3047-A5C6-4F6D-B490-352A6F175F6B}" srcOrd="0" destOrd="0" presId="urn:microsoft.com/office/officeart/2005/8/layout/pList1"/>
    <dgm:cxn modelId="{267AC152-B1A0-471C-B5E7-B2E7C8879E37}" type="presOf" srcId="{FBDFD438-A78C-48DA-9D41-9126D78EAFF4}" destId="{A0A6715C-C5BD-4D08-ADBA-0D3AEBADED19}" srcOrd="0" destOrd="0" presId="urn:microsoft.com/office/officeart/2005/8/layout/pList1"/>
    <dgm:cxn modelId="{F3B6065A-1AFE-4403-8D29-7C73F3FC4FE7}" type="presOf" srcId="{DDBC06AA-68C4-426E-AE16-E4D7D4F8D892}" destId="{033C52FE-DD00-4611-8175-C9C8FA0E81D5}" srcOrd="0" destOrd="0" presId="urn:microsoft.com/office/officeart/2005/8/layout/pList1"/>
    <dgm:cxn modelId="{BCBE2465-5BDA-47DE-AB6E-952AEC0DF47B}" srcId="{FE32F326-9743-4DAA-975C-ED87CACAC2DD}" destId="{813D025D-0C30-47E3-A7B4-3E7C71C76B24}" srcOrd="5" destOrd="0" parTransId="{8C65BCF5-5A06-4E91-9A2B-F0D28CB79D67}" sibTransId="{9DDB0788-FD19-4003-A314-5EE553F98D61}"/>
    <dgm:cxn modelId="{0CDC7E67-9D01-412E-A0B8-385B2705091A}" type="presOf" srcId="{97C5E492-CFA0-40A6-B32E-65DFCCA7347A}" destId="{A0ED6DC4-8126-4F9F-BCD7-A488FF04A9EC}" srcOrd="0" destOrd="0" presId="urn:microsoft.com/office/officeart/2005/8/layout/pList1"/>
    <dgm:cxn modelId="{3721C368-56CB-4DCA-B478-D313934D536B}" type="presOf" srcId="{1A51E4E3-156F-42A8-B590-6BE455F3C0A3}" destId="{F65857F5-095F-4C86-B7B3-0B1A2601CC14}" srcOrd="0" destOrd="0" presId="urn:microsoft.com/office/officeart/2005/8/layout/pList1"/>
    <dgm:cxn modelId="{986C946B-0356-49C2-94D7-AF23B976B1AD}" srcId="{FE32F326-9743-4DAA-975C-ED87CACAC2DD}" destId="{ED492F49-3469-4A9B-99DE-85A2C20E7D08}" srcOrd="10" destOrd="0" parTransId="{95373F57-001A-405A-8D5E-C83458033B5E}" sibTransId="{8D7CBF77-52D3-4F1A-A863-3996A85441D5}"/>
    <dgm:cxn modelId="{AF464F80-7B3B-4AC7-B8AF-5CF0446C3958}" type="presOf" srcId="{935A5AF7-DF61-40F6-9BEB-FBB9EC1AB308}" destId="{F23A7646-D218-4374-8E84-027DA6A18A74}" srcOrd="0" destOrd="0" presId="urn:microsoft.com/office/officeart/2005/8/layout/pList1"/>
    <dgm:cxn modelId="{C0A65483-F9F6-4DEE-A7E0-F3A12FAB0104}" type="presOf" srcId="{D7B78BC5-681F-4275-8D72-12573C0AF690}" destId="{F1C4AA6F-AFFA-48E6-97FE-15FAE60A30BC}" srcOrd="0" destOrd="0" presId="urn:microsoft.com/office/officeart/2005/8/layout/pList1"/>
    <dgm:cxn modelId="{412A1F85-6244-4673-82E4-3F79734070A9}" type="presOf" srcId="{6207B1FC-D223-494E-8CC2-90EC0E3C7D25}" destId="{3D70153C-C187-4D5E-9418-1539AB78938E}" srcOrd="0" destOrd="0" presId="urn:microsoft.com/office/officeart/2005/8/layout/pList1"/>
    <dgm:cxn modelId="{E11F668D-3FED-4283-8E8F-1B4E68DAEA7D}" type="presOf" srcId="{8D7CBF77-52D3-4F1A-A863-3996A85441D5}" destId="{91CD983A-5767-4CE4-9A60-8EFB430F0F2E}" srcOrd="0" destOrd="0" presId="urn:microsoft.com/office/officeart/2005/8/layout/pList1"/>
    <dgm:cxn modelId="{8A383A97-962E-4521-957F-16C4687F7FA9}" srcId="{FE32F326-9743-4DAA-975C-ED87CACAC2DD}" destId="{EF1FC96D-C719-4408-BBC6-42776C98A8D7}" srcOrd="8" destOrd="0" parTransId="{F3AE4DCD-08E9-4E08-BD22-D1A0E22FE23A}" sibTransId="{29FBC01A-25C8-4943-B4A9-F0491B9DFD8E}"/>
    <dgm:cxn modelId="{EFA9B99F-BE11-4216-9316-DB2D84A687C7}" type="presOf" srcId="{2B493D98-26C7-4D3B-B94C-CFAE96716ACC}" destId="{29B4A993-D9E7-4B74-BEF8-81587BDBF151}" srcOrd="0" destOrd="0" presId="urn:microsoft.com/office/officeart/2005/8/layout/pList1"/>
    <dgm:cxn modelId="{7561A4A6-30A2-4C7D-A3CA-F7374D4B5BF1}" type="presOf" srcId="{F32D345F-5F88-436D-91E3-326A0127922D}" destId="{DE3D5D06-D431-4FDE-AD83-388CCA03C90E}" srcOrd="0" destOrd="0" presId="urn:microsoft.com/office/officeart/2005/8/layout/pList1"/>
    <dgm:cxn modelId="{4A660EBE-8C30-4B9A-8F1E-A9F9E91436DB}" srcId="{FE32F326-9743-4DAA-975C-ED87CACAC2DD}" destId="{5B1EC9FE-EF28-4D6E-BA2E-9E69E48CFE7F}" srcOrd="9" destOrd="0" parTransId="{D6CBB2F7-C101-41CA-8639-CF854C042F48}" sibTransId="{4CB06525-1C57-4674-98DB-6122680DD49E}"/>
    <dgm:cxn modelId="{A7C69EC9-961E-498F-A42A-A829DBF30D57}" srcId="{FE32F326-9743-4DAA-975C-ED87CACAC2DD}" destId="{935A5AF7-DF61-40F6-9BEB-FBB9EC1AB308}" srcOrd="7" destOrd="0" parTransId="{E2FC102A-919B-4F1A-93D4-F232A787A672}" sibTransId="{8B6A8202-FEB6-4026-880D-AA572E21CCFA}"/>
    <dgm:cxn modelId="{FD4853CA-EAB1-4C88-A94B-A4E00F48E673}" type="presOf" srcId="{9DDB0788-FD19-4003-A314-5EE553F98D61}" destId="{97519DD1-D84D-4716-AAD5-F584FCA57A3D}" srcOrd="0" destOrd="0" presId="urn:microsoft.com/office/officeart/2005/8/layout/pList1"/>
    <dgm:cxn modelId="{B75458CE-C9F2-40C0-9757-690383F683D0}" srcId="{FE32F326-9743-4DAA-975C-ED87CACAC2DD}" destId="{3F30A297-2CAA-4008-923F-758876D91AE5}" srcOrd="12" destOrd="0" parTransId="{3798B584-1D8A-4B9F-AE7A-54D70C58EB5C}" sibTransId="{2AC3E139-8DCC-4EC5-8DC5-BD1958C6E253}"/>
    <dgm:cxn modelId="{95A7AED8-691F-4349-8530-91B058EB6621}" srcId="{FE32F326-9743-4DAA-975C-ED87CACAC2DD}" destId="{61A6B9D3-457D-4253-BAE8-17CA060EE013}" srcOrd="1" destOrd="0" parTransId="{7203C628-4465-4E5B-8A69-CF01E45D4FD4}" sibTransId="{1A51E4E3-156F-42A8-B590-6BE455F3C0A3}"/>
    <dgm:cxn modelId="{417622E0-2433-4432-BBC0-8612C7F81B0B}" srcId="{FE32F326-9743-4DAA-975C-ED87CACAC2DD}" destId="{F32D345F-5F88-436D-91E3-326A0127922D}" srcOrd="6" destOrd="0" parTransId="{DE18646E-C4FF-4B7B-94DC-7E111E6A3E99}" sibTransId="{DDBC06AA-68C4-426E-AE16-E4D7D4F8D892}"/>
    <dgm:cxn modelId="{E5C6E9E1-3476-4360-A150-5059E178AE9F}" type="presOf" srcId="{5B1EC9FE-EF28-4D6E-BA2E-9E69E48CFE7F}" destId="{89D7B2C6-B493-4E6B-A878-7D504A636913}" srcOrd="0" destOrd="0" presId="urn:microsoft.com/office/officeart/2005/8/layout/pList1"/>
    <dgm:cxn modelId="{C36C79E4-74DF-47E0-A589-5B68984AA1CD}" type="presOf" srcId="{61A6B9D3-457D-4253-BAE8-17CA060EE013}" destId="{D7A4234C-458D-4EC0-8A6E-485B48D862EC}" srcOrd="0" destOrd="0" presId="urn:microsoft.com/office/officeart/2005/8/layout/pList1"/>
    <dgm:cxn modelId="{43CFE3EA-17AA-4E48-8120-015895815CD8}" srcId="{FE32F326-9743-4DAA-975C-ED87CACAC2DD}" destId="{FBDFD438-A78C-48DA-9D41-9126D78EAFF4}" srcOrd="3" destOrd="0" parTransId="{205980F5-A778-4477-86D3-405A69431D06}" sibTransId="{6207B1FC-D223-494E-8CC2-90EC0E3C7D25}"/>
    <dgm:cxn modelId="{AF3CF6F1-609F-424C-AF6F-9AFF95B96950}" type="presOf" srcId="{29FBC01A-25C8-4943-B4A9-F0491B9DFD8E}" destId="{1FAC91A8-4C35-4A7E-9AC3-019E7DB8D0EF}" srcOrd="0" destOrd="0" presId="urn:microsoft.com/office/officeart/2005/8/layout/pList1"/>
    <dgm:cxn modelId="{8E4C2DF5-5520-4618-803B-207E61AED0FC}" type="presOf" srcId="{4CB06525-1C57-4674-98DB-6122680DD49E}" destId="{018DC70D-16D0-489F-8B83-8DF178929472}" srcOrd="0" destOrd="0" presId="urn:microsoft.com/office/officeart/2005/8/layout/pList1"/>
    <dgm:cxn modelId="{9FDE99F9-9056-42C2-8D41-86724378643E}" type="presOf" srcId="{5673A254-1762-4670-9662-F44BB392BD03}" destId="{F2025FE2-C169-471E-A289-A55B34BF5DD4}" srcOrd="0" destOrd="0" presId="urn:microsoft.com/office/officeart/2005/8/layout/pList1"/>
    <dgm:cxn modelId="{99E43BFB-C978-4570-866F-9E51EF2DF232}" type="presOf" srcId="{9E6BBFD7-201B-4B86-B409-224011EDCDB7}" destId="{77D497A4-756E-4455-BDC9-6F19B55BB022}" srcOrd="0" destOrd="0" presId="urn:microsoft.com/office/officeart/2005/8/layout/pList1"/>
    <dgm:cxn modelId="{966B66D2-3432-4432-ACDE-A3A7BA034498}" type="presParOf" srcId="{4A5B3047-A5C6-4F6D-B490-352A6F175F6B}" destId="{F705B664-D21E-4910-B9B8-1212732C5865}" srcOrd="0" destOrd="0" presId="urn:microsoft.com/office/officeart/2005/8/layout/pList1"/>
    <dgm:cxn modelId="{636E2D79-AF6D-4C71-86E9-6136D2344036}" type="presParOf" srcId="{F705B664-D21E-4910-B9B8-1212732C5865}" destId="{A0304398-5BE2-4774-BC30-8A3AF508A794}" srcOrd="0" destOrd="0" presId="urn:microsoft.com/office/officeart/2005/8/layout/pList1"/>
    <dgm:cxn modelId="{05C5F7BE-853A-490E-9379-B25B307C4BC8}" type="presParOf" srcId="{F705B664-D21E-4910-B9B8-1212732C5865}" destId="{29B4A993-D9E7-4B74-BEF8-81587BDBF151}" srcOrd="1" destOrd="0" presId="urn:microsoft.com/office/officeart/2005/8/layout/pList1"/>
    <dgm:cxn modelId="{C621CE49-2BF7-4D66-ADB7-3B6E2EFFD3FA}" type="presParOf" srcId="{4A5B3047-A5C6-4F6D-B490-352A6F175F6B}" destId="{1659B517-9663-4142-BDED-8DB27B89FE2F}" srcOrd="1" destOrd="0" presId="urn:microsoft.com/office/officeart/2005/8/layout/pList1"/>
    <dgm:cxn modelId="{7C33A785-3180-4D91-9514-DB5E4612C801}" type="presParOf" srcId="{4A5B3047-A5C6-4F6D-B490-352A6F175F6B}" destId="{7D2CECD8-A854-4062-8DD9-930623D8981F}" srcOrd="2" destOrd="0" presId="urn:microsoft.com/office/officeart/2005/8/layout/pList1"/>
    <dgm:cxn modelId="{37FE2B00-C305-496F-94E1-4DEF0B8147B1}" type="presParOf" srcId="{7D2CECD8-A854-4062-8DD9-930623D8981F}" destId="{AC16EBED-3B79-4524-B638-A98BE91F02FB}" srcOrd="0" destOrd="0" presId="urn:microsoft.com/office/officeart/2005/8/layout/pList1"/>
    <dgm:cxn modelId="{B7A0BD22-8BE4-4B64-9DBC-431A2115D392}" type="presParOf" srcId="{7D2CECD8-A854-4062-8DD9-930623D8981F}" destId="{D7A4234C-458D-4EC0-8A6E-485B48D862EC}" srcOrd="1" destOrd="0" presId="urn:microsoft.com/office/officeart/2005/8/layout/pList1"/>
    <dgm:cxn modelId="{C5B43C7B-ECE6-4535-99CE-AE08742ED1CD}" type="presParOf" srcId="{4A5B3047-A5C6-4F6D-B490-352A6F175F6B}" destId="{F65857F5-095F-4C86-B7B3-0B1A2601CC14}" srcOrd="3" destOrd="0" presId="urn:microsoft.com/office/officeart/2005/8/layout/pList1"/>
    <dgm:cxn modelId="{0DEAC157-5392-491D-A9EB-32F01779BBD2}" type="presParOf" srcId="{4A5B3047-A5C6-4F6D-B490-352A6F175F6B}" destId="{A30DA41C-2AAD-43D4-938A-D8C02C904838}" srcOrd="4" destOrd="0" presId="urn:microsoft.com/office/officeart/2005/8/layout/pList1"/>
    <dgm:cxn modelId="{9784A755-DD11-439F-8ECC-3DAAE12F8E36}" type="presParOf" srcId="{A30DA41C-2AAD-43D4-938A-D8C02C904838}" destId="{E1B79B74-4CDB-43B6-BEEF-43767B4C0799}" srcOrd="0" destOrd="0" presId="urn:microsoft.com/office/officeart/2005/8/layout/pList1"/>
    <dgm:cxn modelId="{591E7BC2-F293-4941-8BC7-63AAC0D4E9E1}" type="presParOf" srcId="{A30DA41C-2AAD-43D4-938A-D8C02C904838}" destId="{F2025FE2-C169-471E-A289-A55B34BF5DD4}" srcOrd="1" destOrd="0" presId="urn:microsoft.com/office/officeart/2005/8/layout/pList1"/>
    <dgm:cxn modelId="{30AACA9F-0237-4153-807B-65EC6D0E5343}" type="presParOf" srcId="{4A5B3047-A5C6-4F6D-B490-352A6F175F6B}" destId="{D0CF9B3A-778E-4AE6-BC53-6F92F71F655E}" srcOrd="5" destOrd="0" presId="urn:microsoft.com/office/officeart/2005/8/layout/pList1"/>
    <dgm:cxn modelId="{F838A963-A03D-40C0-BAB0-3157DEF3830B}" type="presParOf" srcId="{4A5B3047-A5C6-4F6D-B490-352A6F175F6B}" destId="{FDDF242B-E568-4182-B129-0993537B30D4}" srcOrd="6" destOrd="0" presId="urn:microsoft.com/office/officeart/2005/8/layout/pList1"/>
    <dgm:cxn modelId="{8D1F1D94-B0F6-467E-9A09-C547C3894937}" type="presParOf" srcId="{FDDF242B-E568-4182-B129-0993537B30D4}" destId="{D5AFED8D-E112-46EB-9FCA-0F4176AA65F6}" srcOrd="0" destOrd="0" presId="urn:microsoft.com/office/officeart/2005/8/layout/pList1"/>
    <dgm:cxn modelId="{4BDEFC69-4E41-4ED4-B929-0160C99C8412}" type="presParOf" srcId="{FDDF242B-E568-4182-B129-0993537B30D4}" destId="{A0A6715C-C5BD-4D08-ADBA-0D3AEBADED19}" srcOrd="1" destOrd="0" presId="urn:microsoft.com/office/officeart/2005/8/layout/pList1"/>
    <dgm:cxn modelId="{ACA68975-A3F9-4D23-91BD-3C1F851B33D0}" type="presParOf" srcId="{4A5B3047-A5C6-4F6D-B490-352A6F175F6B}" destId="{3D70153C-C187-4D5E-9418-1539AB78938E}" srcOrd="7" destOrd="0" presId="urn:microsoft.com/office/officeart/2005/8/layout/pList1"/>
    <dgm:cxn modelId="{B6D283A2-13D2-4BD5-BAFC-B6FB405A251F}" type="presParOf" srcId="{4A5B3047-A5C6-4F6D-B490-352A6F175F6B}" destId="{A25297C1-FEA0-4E9B-BB3B-634A93EE7E30}" srcOrd="8" destOrd="0" presId="urn:microsoft.com/office/officeart/2005/8/layout/pList1"/>
    <dgm:cxn modelId="{88FBDC5C-E4EC-4C0C-9495-2E760DBCF6DD}" type="presParOf" srcId="{A25297C1-FEA0-4E9B-BB3B-634A93EE7E30}" destId="{98DA803B-42A4-4141-9EE5-D5BFF2395481}" srcOrd="0" destOrd="0" presId="urn:microsoft.com/office/officeart/2005/8/layout/pList1"/>
    <dgm:cxn modelId="{8D1B8978-D36F-4420-9F59-EBE983D7706E}" type="presParOf" srcId="{A25297C1-FEA0-4E9B-BB3B-634A93EE7E30}" destId="{77D497A4-756E-4455-BDC9-6F19B55BB022}" srcOrd="1" destOrd="0" presId="urn:microsoft.com/office/officeart/2005/8/layout/pList1"/>
    <dgm:cxn modelId="{83B0404E-AB4D-4257-8551-0C405EB844C2}" type="presParOf" srcId="{4A5B3047-A5C6-4F6D-B490-352A6F175F6B}" destId="{A0ED6DC4-8126-4F9F-BCD7-A488FF04A9EC}" srcOrd="9" destOrd="0" presId="urn:microsoft.com/office/officeart/2005/8/layout/pList1"/>
    <dgm:cxn modelId="{29813A96-16DA-4C8D-B262-76342058C244}" type="presParOf" srcId="{4A5B3047-A5C6-4F6D-B490-352A6F175F6B}" destId="{9C9692AB-41A1-4178-9116-AA5252909881}" srcOrd="10" destOrd="0" presId="urn:microsoft.com/office/officeart/2005/8/layout/pList1"/>
    <dgm:cxn modelId="{9B166C5F-DB82-4AC5-89CB-64FAA30A8297}" type="presParOf" srcId="{9C9692AB-41A1-4178-9116-AA5252909881}" destId="{9648435B-7F2B-4A19-9123-B1602C238D90}" srcOrd="0" destOrd="0" presId="urn:microsoft.com/office/officeart/2005/8/layout/pList1"/>
    <dgm:cxn modelId="{7A271E7D-F20B-4C26-A2ED-E65A0A0BC8CB}" type="presParOf" srcId="{9C9692AB-41A1-4178-9116-AA5252909881}" destId="{62A95C4F-08F3-45A3-A45D-B72E9B26D52A}" srcOrd="1" destOrd="0" presId="urn:microsoft.com/office/officeart/2005/8/layout/pList1"/>
    <dgm:cxn modelId="{9FAA003D-7E89-49C5-ADBD-56F543151D2D}" type="presParOf" srcId="{4A5B3047-A5C6-4F6D-B490-352A6F175F6B}" destId="{97519DD1-D84D-4716-AAD5-F584FCA57A3D}" srcOrd="11" destOrd="0" presId="urn:microsoft.com/office/officeart/2005/8/layout/pList1"/>
    <dgm:cxn modelId="{9221F943-6845-41E3-B903-FBF0B22F3837}" type="presParOf" srcId="{4A5B3047-A5C6-4F6D-B490-352A6F175F6B}" destId="{0E8709DC-3253-46AF-AE2B-4FBC8FF38F01}" srcOrd="12" destOrd="0" presId="urn:microsoft.com/office/officeart/2005/8/layout/pList1"/>
    <dgm:cxn modelId="{728E0100-9291-4224-9559-1260BB520BC0}" type="presParOf" srcId="{0E8709DC-3253-46AF-AE2B-4FBC8FF38F01}" destId="{3E002FD5-B90C-4757-B01A-EEC4F3649A49}" srcOrd="0" destOrd="0" presId="urn:microsoft.com/office/officeart/2005/8/layout/pList1"/>
    <dgm:cxn modelId="{2FD9DBD2-E093-466D-90E2-91264BCA0691}" type="presParOf" srcId="{0E8709DC-3253-46AF-AE2B-4FBC8FF38F01}" destId="{DE3D5D06-D431-4FDE-AD83-388CCA03C90E}" srcOrd="1" destOrd="0" presId="urn:microsoft.com/office/officeart/2005/8/layout/pList1"/>
    <dgm:cxn modelId="{2DAB1015-24B1-4491-A089-C61EB9019F38}" type="presParOf" srcId="{4A5B3047-A5C6-4F6D-B490-352A6F175F6B}" destId="{033C52FE-DD00-4611-8175-C9C8FA0E81D5}" srcOrd="13" destOrd="0" presId="urn:microsoft.com/office/officeart/2005/8/layout/pList1"/>
    <dgm:cxn modelId="{C47B5FDE-085E-42C3-9A08-AF70A49E0057}" type="presParOf" srcId="{4A5B3047-A5C6-4F6D-B490-352A6F175F6B}" destId="{3E85A806-4D7E-476B-95E0-3026B196D587}" srcOrd="14" destOrd="0" presId="urn:microsoft.com/office/officeart/2005/8/layout/pList1"/>
    <dgm:cxn modelId="{2EAB8E89-D09F-4480-A9AC-D7502D491870}" type="presParOf" srcId="{3E85A806-4D7E-476B-95E0-3026B196D587}" destId="{D3040C18-0FEA-4F07-B0DB-BBDB96537ABD}" srcOrd="0" destOrd="0" presId="urn:microsoft.com/office/officeart/2005/8/layout/pList1"/>
    <dgm:cxn modelId="{50D4E8CA-2D53-44EB-8A9C-3B759F8EC7F2}" type="presParOf" srcId="{3E85A806-4D7E-476B-95E0-3026B196D587}" destId="{F23A7646-D218-4374-8E84-027DA6A18A74}" srcOrd="1" destOrd="0" presId="urn:microsoft.com/office/officeart/2005/8/layout/pList1"/>
    <dgm:cxn modelId="{A9D85896-44A0-4310-9507-DE951D3446A9}" type="presParOf" srcId="{4A5B3047-A5C6-4F6D-B490-352A6F175F6B}" destId="{31128FFC-64D6-48E7-AD83-382CE44A4B31}" srcOrd="15" destOrd="0" presId="urn:microsoft.com/office/officeart/2005/8/layout/pList1"/>
    <dgm:cxn modelId="{A4BBEDEB-D574-41B6-9D38-78511DB934BC}" type="presParOf" srcId="{4A5B3047-A5C6-4F6D-B490-352A6F175F6B}" destId="{A2C88855-0CC7-4F91-ABA6-B2AC2320C1CD}" srcOrd="16" destOrd="0" presId="urn:microsoft.com/office/officeart/2005/8/layout/pList1"/>
    <dgm:cxn modelId="{C41C83AF-D044-47C5-BE6E-C7FAC46A38E8}" type="presParOf" srcId="{A2C88855-0CC7-4F91-ABA6-B2AC2320C1CD}" destId="{5514B828-520F-48B6-90C3-8212339C1E12}" srcOrd="0" destOrd="0" presId="urn:microsoft.com/office/officeart/2005/8/layout/pList1"/>
    <dgm:cxn modelId="{CC9091D8-8BFC-4BA7-872A-F71E39A16767}" type="presParOf" srcId="{A2C88855-0CC7-4F91-ABA6-B2AC2320C1CD}" destId="{B306DBEA-E4E0-4123-AD6D-60AE3FEB0C9F}" srcOrd="1" destOrd="0" presId="urn:microsoft.com/office/officeart/2005/8/layout/pList1"/>
    <dgm:cxn modelId="{12A9FB5C-6D35-4226-8881-55669A607D15}" type="presParOf" srcId="{4A5B3047-A5C6-4F6D-B490-352A6F175F6B}" destId="{1FAC91A8-4C35-4A7E-9AC3-019E7DB8D0EF}" srcOrd="17" destOrd="0" presId="urn:microsoft.com/office/officeart/2005/8/layout/pList1"/>
    <dgm:cxn modelId="{71046491-EDCF-4FE2-A986-F97A80A6616B}" type="presParOf" srcId="{4A5B3047-A5C6-4F6D-B490-352A6F175F6B}" destId="{8905475D-22A3-47A5-AF67-489B74174AEA}" srcOrd="18" destOrd="0" presId="urn:microsoft.com/office/officeart/2005/8/layout/pList1"/>
    <dgm:cxn modelId="{7315DAF4-2C75-4A11-A3CF-222CD37A12C7}" type="presParOf" srcId="{8905475D-22A3-47A5-AF67-489B74174AEA}" destId="{721FA4EC-E817-43A8-A4A1-C51137CD8AB2}" srcOrd="0" destOrd="0" presId="urn:microsoft.com/office/officeart/2005/8/layout/pList1"/>
    <dgm:cxn modelId="{4219FED1-06C3-43A6-ABC0-4CC655CF77B7}" type="presParOf" srcId="{8905475D-22A3-47A5-AF67-489B74174AEA}" destId="{89D7B2C6-B493-4E6B-A878-7D504A636913}" srcOrd="1" destOrd="0" presId="urn:microsoft.com/office/officeart/2005/8/layout/pList1"/>
    <dgm:cxn modelId="{1F70F860-23BC-4B07-AC4C-F79196895814}" type="presParOf" srcId="{4A5B3047-A5C6-4F6D-B490-352A6F175F6B}" destId="{018DC70D-16D0-489F-8B83-8DF178929472}" srcOrd="19" destOrd="0" presId="urn:microsoft.com/office/officeart/2005/8/layout/pList1"/>
    <dgm:cxn modelId="{78F83009-0FC3-40D3-985C-151D776F9CCE}" type="presParOf" srcId="{4A5B3047-A5C6-4F6D-B490-352A6F175F6B}" destId="{19BD6A13-DBED-48C0-B6AD-1902FC66F99C}" srcOrd="20" destOrd="0" presId="urn:microsoft.com/office/officeart/2005/8/layout/pList1"/>
    <dgm:cxn modelId="{9B39F8C6-6435-4B16-B241-73A9AD114CF5}" type="presParOf" srcId="{19BD6A13-DBED-48C0-B6AD-1902FC66F99C}" destId="{9E2B4F8E-19C4-4D33-8F71-3BA55E8C2B7D}" srcOrd="0" destOrd="0" presId="urn:microsoft.com/office/officeart/2005/8/layout/pList1"/>
    <dgm:cxn modelId="{FBDBDB06-4CDF-48D4-91AC-14654CE486D7}" type="presParOf" srcId="{19BD6A13-DBED-48C0-B6AD-1902FC66F99C}" destId="{E951D67A-62A8-42FB-8945-680AEC790468}" srcOrd="1" destOrd="0" presId="urn:microsoft.com/office/officeart/2005/8/layout/pList1"/>
    <dgm:cxn modelId="{6FFFF2D5-0880-4E5F-8E6F-6F7952B290C8}" type="presParOf" srcId="{4A5B3047-A5C6-4F6D-B490-352A6F175F6B}" destId="{91CD983A-5767-4CE4-9A60-8EFB430F0F2E}" srcOrd="21" destOrd="0" presId="urn:microsoft.com/office/officeart/2005/8/layout/pList1"/>
    <dgm:cxn modelId="{7583FC8D-6C06-4D45-A13F-221ACAE08590}" type="presParOf" srcId="{4A5B3047-A5C6-4F6D-B490-352A6F175F6B}" destId="{4046D207-8018-420D-8C25-0A6987E9D543}" srcOrd="22" destOrd="0" presId="urn:microsoft.com/office/officeart/2005/8/layout/pList1"/>
    <dgm:cxn modelId="{F40E6C48-8CFE-49B9-A0E4-B97714811D4E}" type="presParOf" srcId="{4046D207-8018-420D-8C25-0A6987E9D543}" destId="{97FF0267-675D-4CC1-B62F-5A096A05FA0C}" srcOrd="0" destOrd="0" presId="urn:microsoft.com/office/officeart/2005/8/layout/pList1"/>
    <dgm:cxn modelId="{DF9FDE9A-6B1F-4D24-9360-667879F7E74D}" type="presParOf" srcId="{4046D207-8018-420D-8C25-0A6987E9D543}" destId="{B8F419D4-88AC-4DBC-B8B4-9385DE117EF1}" srcOrd="1" destOrd="0" presId="urn:microsoft.com/office/officeart/2005/8/layout/pList1"/>
    <dgm:cxn modelId="{92C44665-17ED-4592-BA8A-23B555A39EF3}" type="presParOf" srcId="{4A5B3047-A5C6-4F6D-B490-352A6F175F6B}" destId="{F1C4AA6F-AFFA-48E6-97FE-15FAE60A30BC}" srcOrd="23" destOrd="0" presId="urn:microsoft.com/office/officeart/2005/8/layout/pList1"/>
    <dgm:cxn modelId="{4E78F903-9EB6-4976-8203-BB0B72BE8AFA}" type="presParOf" srcId="{4A5B3047-A5C6-4F6D-B490-352A6F175F6B}" destId="{90085EA4-6A4D-4FBB-8F99-9BE0E07B7EBA}" srcOrd="24" destOrd="0" presId="urn:microsoft.com/office/officeart/2005/8/layout/pList1"/>
    <dgm:cxn modelId="{79B8E0EA-F536-4438-926E-63980EC5B43F}" type="presParOf" srcId="{90085EA4-6A4D-4FBB-8F99-9BE0E07B7EBA}" destId="{57074E16-884C-405F-B966-E3AE14C1032C}" srcOrd="0" destOrd="0" presId="urn:microsoft.com/office/officeart/2005/8/layout/pList1"/>
    <dgm:cxn modelId="{EC9DD488-BFD1-4021-83B6-6B761FEDEAC2}" type="presParOf" srcId="{90085EA4-6A4D-4FBB-8F99-9BE0E07B7EBA}" destId="{66B7C2CF-3BBE-41C4-AC1E-BDAD0AFC728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B83806-817C-48E1-A528-5EE0B7219847}">
      <dsp:nvSpPr>
        <dsp:cNvPr id="0" name=""/>
        <dsp:cNvSpPr/>
      </dsp:nvSpPr>
      <dsp:spPr>
        <a:xfrm>
          <a:off x="291211" y="4"/>
          <a:ext cx="692162" cy="693816"/>
        </a:xfrm>
        <a:prstGeom prst="roundRect">
          <a:avLst>
            <a:gd name="adj" fmla="val 10000"/>
          </a:avLst>
        </a:prstGeom>
        <a:solidFill>
          <a:srgbClr val="92D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High Speed Steel</a:t>
          </a:r>
        </a:p>
      </dsp:txBody>
      <dsp:txXfrm>
        <a:off x="311484" y="20277"/>
        <a:ext cx="651616" cy="653270"/>
      </dsp:txXfrm>
    </dsp:sp>
    <dsp:sp modelId="{39D66274-CD0C-4556-A269-2B7F5C489278}">
      <dsp:nvSpPr>
        <dsp:cNvPr id="0" name=""/>
        <dsp:cNvSpPr/>
      </dsp:nvSpPr>
      <dsp:spPr>
        <a:xfrm>
          <a:off x="314707" y="693821"/>
          <a:ext cx="91440" cy="2595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9560"/>
              </a:lnTo>
              <a:lnTo>
                <a:pt x="114896" y="259560"/>
              </a:lnTo>
            </a:path>
          </a:pathLst>
        </a:custGeom>
        <a:noFill/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FB76E3-D3D1-4049-8E85-F8ED451E9409}">
      <dsp:nvSpPr>
        <dsp:cNvPr id="0" name=""/>
        <dsp:cNvSpPr/>
      </dsp:nvSpPr>
      <dsp:spPr>
        <a:xfrm>
          <a:off x="429603" y="780341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M-2</a:t>
          </a:r>
        </a:p>
      </dsp:txBody>
      <dsp:txXfrm>
        <a:off x="439739" y="790477"/>
        <a:ext cx="533457" cy="325809"/>
      </dsp:txXfrm>
    </dsp:sp>
    <dsp:sp modelId="{8D952684-349A-4D1D-A459-56B24CFD07BA}">
      <dsp:nvSpPr>
        <dsp:cNvPr id="0" name=""/>
        <dsp:cNvSpPr/>
      </dsp:nvSpPr>
      <dsp:spPr>
        <a:xfrm>
          <a:off x="314707" y="693821"/>
          <a:ext cx="91440" cy="6921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92162"/>
              </a:lnTo>
              <a:lnTo>
                <a:pt x="114896" y="692162"/>
              </a:lnTo>
            </a:path>
          </a:pathLst>
        </a:custGeom>
        <a:noFill/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DF3A85-A00C-4EF0-9F1B-8897EC734BB6}">
      <dsp:nvSpPr>
        <dsp:cNvPr id="0" name=""/>
        <dsp:cNvSpPr/>
      </dsp:nvSpPr>
      <dsp:spPr>
        <a:xfrm>
          <a:off x="429603" y="1212942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TGM-2A</a:t>
          </a:r>
        </a:p>
      </dsp:txBody>
      <dsp:txXfrm>
        <a:off x="439739" y="1223078"/>
        <a:ext cx="533457" cy="325809"/>
      </dsp:txXfrm>
    </dsp:sp>
    <dsp:sp modelId="{FDC0DF67-1F60-4660-A9BB-DB12435226E8}">
      <dsp:nvSpPr>
        <dsp:cNvPr id="0" name=""/>
        <dsp:cNvSpPr/>
      </dsp:nvSpPr>
      <dsp:spPr>
        <a:xfrm>
          <a:off x="314707" y="693821"/>
          <a:ext cx="91440" cy="11247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24763"/>
              </a:lnTo>
              <a:lnTo>
                <a:pt x="114896" y="1124763"/>
              </a:lnTo>
            </a:path>
          </a:pathLst>
        </a:custGeom>
        <a:noFill/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F99BEA-5BC1-4D7C-B348-396E57CD606E}">
      <dsp:nvSpPr>
        <dsp:cNvPr id="0" name=""/>
        <dsp:cNvSpPr/>
      </dsp:nvSpPr>
      <dsp:spPr>
        <a:xfrm>
          <a:off x="429603" y="1645544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TGM-2B</a:t>
          </a:r>
        </a:p>
      </dsp:txBody>
      <dsp:txXfrm>
        <a:off x="439739" y="1655680"/>
        <a:ext cx="533457" cy="325809"/>
      </dsp:txXfrm>
    </dsp:sp>
    <dsp:sp modelId="{3E7E06CE-C681-47EB-AAA0-5C0EB9291C31}">
      <dsp:nvSpPr>
        <dsp:cNvPr id="0" name=""/>
        <dsp:cNvSpPr/>
      </dsp:nvSpPr>
      <dsp:spPr>
        <a:xfrm>
          <a:off x="314707" y="693821"/>
          <a:ext cx="91440" cy="15573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57365"/>
              </a:lnTo>
              <a:lnTo>
                <a:pt x="114896" y="1557365"/>
              </a:lnTo>
            </a:path>
          </a:pathLst>
        </a:custGeom>
        <a:noFill/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2F023A-4DF5-44A8-8A0F-FB0E192D74D8}">
      <dsp:nvSpPr>
        <dsp:cNvPr id="0" name=""/>
        <dsp:cNvSpPr/>
      </dsp:nvSpPr>
      <dsp:spPr>
        <a:xfrm>
          <a:off x="429603" y="2078145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M-35</a:t>
          </a:r>
        </a:p>
      </dsp:txBody>
      <dsp:txXfrm>
        <a:off x="439739" y="2088281"/>
        <a:ext cx="533457" cy="325809"/>
      </dsp:txXfrm>
    </dsp:sp>
    <dsp:sp modelId="{FC5700AD-8C8E-461A-B8BE-6B1F2260631C}">
      <dsp:nvSpPr>
        <dsp:cNvPr id="0" name=""/>
        <dsp:cNvSpPr/>
      </dsp:nvSpPr>
      <dsp:spPr>
        <a:xfrm>
          <a:off x="314707" y="693821"/>
          <a:ext cx="91440" cy="19899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89966"/>
              </a:lnTo>
              <a:lnTo>
                <a:pt x="114896" y="1989966"/>
              </a:lnTo>
            </a:path>
          </a:pathLst>
        </a:custGeom>
        <a:noFill/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B7F279-75F8-4812-B87A-A7CB71791BB0}">
      <dsp:nvSpPr>
        <dsp:cNvPr id="0" name=""/>
        <dsp:cNvSpPr/>
      </dsp:nvSpPr>
      <dsp:spPr>
        <a:xfrm>
          <a:off x="429603" y="2510747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M-35A</a:t>
          </a:r>
        </a:p>
      </dsp:txBody>
      <dsp:txXfrm>
        <a:off x="439739" y="2520883"/>
        <a:ext cx="533457" cy="325809"/>
      </dsp:txXfrm>
    </dsp:sp>
    <dsp:sp modelId="{73DD23C3-4E77-4F39-BEC1-6043090D6CE8}">
      <dsp:nvSpPr>
        <dsp:cNvPr id="0" name=""/>
        <dsp:cNvSpPr/>
      </dsp:nvSpPr>
      <dsp:spPr>
        <a:xfrm>
          <a:off x="314707" y="693821"/>
          <a:ext cx="91440" cy="242256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22568"/>
              </a:lnTo>
              <a:lnTo>
                <a:pt x="114896" y="2422568"/>
              </a:lnTo>
            </a:path>
          </a:pathLst>
        </a:custGeom>
        <a:noFill/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5EF53E-A7A2-4E8A-BA9B-DEC59C8A0C4E}">
      <dsp:nvSpPr>
        <dsp:cNvPr id="0" name=""/>
        <dsp:cNvSpPr/>
      </dsp:nvSpPr>
      <dsp:spPr>
        <a:xfrm>
          <a:off x="429603" y="2943348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M42</a:t>
          </a:r>
        </a:p>
      </dsp:txBody>
      <dsp:txXfrm>
        <a:off x="439739" y="2953484"/>
        <a:ext cx="533457" cy="325809"/>
      </dsp:txXfrm>
    </dsp:sp>
    <dsp:sp modelId="{5BC3D169-4BA8-4A86-81F5-17C826169A06}">
      <dsp:nvSpPr>
        <dsp:cNvPr id="0" name=""/>
        <dsp:cNvSpPr/>
      </dsp:nvSpPr>
      <dsp:spPr>
        <a:xfrm>
          <a:off x="314707" y="693821"/>
          <a:ext cx="91440" cy="285516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55169"/>
              </a:lnTo>
              <a:lnTo>
                <a:pt x="122166" y="285516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07875-6162-48FA-BED6-70A0F71D545F}">
      <dsp:nvSpPr>
        <dsp:cNvPr id="0" name=""/>
        <dsp:cNvSpPr/>
      </dsp:nvSpPr>
      <dsp:spPr>
        <a:xfrm>
          <a:off x="436873" y="3375950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SPM 30</a:t>
          </a:r>
        </a:p>
      </dsp:txBody>
      <dsp:txXfrm>
        <a:off x="447009" y="3386086"/>
        <a:ext cx="533457" cy="325809"/>
      </dsp:txXfrm>
    </dsp:sp>
    <dsp:sp modelId="{2CEE90E3-68DA-4890-9DB6-0C4AF13A0B5F}">
      <dsp:nvSpPr>
        <dsp:cNvPr id="0" name=""/>
        <dsp:cNvSpPr/>
      </dsp:nvSpPr>
      <dsp:spPr>
        <a:xfrm>
          <a:off x="360427" y="693821"/>
          <a:ext cx="96773" cy="32877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87771"/>
              </a:lnTo>
              <a:lnTo>
                <a:pt x="96773" y="3287771"/>
              </a:lnTo>
            </a:path>
          </a:pathLst>
        </a:custGeom>
        <a:noFill/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D37E4D-5874-4F51-8552-D44089D2CBAC}">
      <dsp:nvSpPr>
        <dsp:cNvPr id="0" name=""/>
        <dsp:cNvSpPr/>
      </dsp:nvSpPr>
      <dsp:spPr>
        <a:xfrm>
          <a:off x="457201" y="3808551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SPM 50</a:t>
          </a:r>
        </a:p>
      </dsp:txBody>
      <dsp:txXfrm>
        <a:off x="467337" y="3818687"/>
        <a:ext cx="533457" cy="325809"/>
      </dsp:txXfrm>
    </dsp:sp>
    <dsp:sp modelId="{952139C2-B189-4A87-8832-1A19D5FE93D3}">
      <dsp:nvSpPr>
        <dsp:cNvPr id="0" name=""/>
        <dsp:cNvSpPr/>
      </dsp:nvSpPr>
      <dsp:spPr>
        <a:xfrm>
          <a:off x="360427" y="693821"/>
          <a:ext cx="96773" cy="37203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20372"/>
              </a:lnTo>
              <a:lnTo>
                <a:pt x="96773" y="3720372"/>
              </a:lnTo>
            </a:path>
          </a:pathLst>
        </a:custGeom>
        <a:noFill/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C5526B-00C1-489F-B1BD-8ABFD28EE2D1}">
      <dsp:nvSpPr>
        <dsp:cNvPr id="0" name=""/>
        <dsp:cNvSpPr/>
      </dsp:nvSpPr>
      <dsp:spPr>
        <a:xfrm>
          <a:off x="457201" y="4241153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SPM 60</a:t>
          </a:r>
        </a:p>
      </dsp:txBody>
      <dsp:txXfrm>
        <a:off x="467337" y="4251289"/>
        <a:ext cx="533457" cy="325809"/>
      </dsp:txXfrm>
    </dsp:sp>
    <dsp:sp modelId="{484B66B5-DF25-4037-BBA4-0ED06384C372}">
      <dsp:nvSpPr>
        <dsp:cNvPr id="0" name=""/>
        <dsp:cNvSpPr/>
      </dsp:nvSpPr>
      <dsp:spPr>
        <a:xfrm>
          <a:off x="1079667" y="4"/>
          <a:ext cx="692162" cy="693816"/>
        </a:xfrm>
        <a:prstGeom prst="roundRect">
          <a:avLst>
            <a:gd name="adj" fmla="val 10000"/>
          </a:avLst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Hot Work Steel</a:t>
          </a:r>
        </a:p>
      </dsp:txBody>
      <dsp:txXfrm>
        <a:off x="1099940" y="20277"/>
        <a:ext cx="651616" cy="653270"/>
      </dsp:txXfrm>
    </dsp:sp>
    <dsp:sp modelId="{A0001442-DC81-4019-BAF7-D5716CDF16C8}">
      <dsp:nvSpPr>
        <dsp:cNvPr id="0" name=""/>
        <dsp:cNvSpPr/>
      </dsp:nvSpPr>
      <dsp:spPr>
        <a:xfrm>
          <a:off x="1103163" y="693821"/>
          <a:ext cx="91440" cy="2595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9560"/>
              </a:lnTo>
              <a:lnTo>
                <a:pt x="114890" y="259560"/>
              </a:lnTo>
            </a:path>
          </a:pathLst>
        </a:custGeom>
        <a:noFill/>
        <a:ln w="158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53ABAD-7ABE-47A7-A264-AC363E5992BD}">
      <dsp:nvSpPr>
        <dsp:cNvPr id="0" name=""/>
        <dsp:cNvSpPr/>
      </dsp:nvSpPr>
      <dsp:spPr>
        <a:xfrm>
          <a:off x="1218053" y="780341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H-11 &amp; H11M</a:t>
          </a:r>
        </a:p>
      </dsp:txBody>
      <dsp:txXfrm>
        <a:off x="1228189" y="790477"/>
        <a:ext cx="533457" cy="325809"/>
      </dsp:txXfrm>
    </dsp:sp>
    <dsp:sp modelId="{8572D4F5-AF13-4D5B-8516-494B2AA2D403}">
      <dsp:nvSpPr>
        <dsp:cNvPr id="0" name=""/>
        <dsp:cNvSpPr/>
      </dsp:nvSpPr>
      <dsp:spPr>
        <a:xfrm>
          <a:off x="1103163" y="693821"/>
          <a:ext cx="91440" cy="6921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92162"/>
              </a:lnTo>
              <a:lnTo>
                <a:pt x="114890" y="692162"/>
              </a:lnTo>
            </a:path>
          </a:pathLst>
        </a:custGeom>
        <a:noFill/>
        <a:ln w="158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530664-81C3-4179-9200-9C0C196D57DC}">
      <dsp:nvSpPr>
        <dsp:cNvPr id="0" name=""/>
        <dsp:cNvSpPr/>
      </dsp:nvSpPr>
      <dsp:spPr>
        <a:xfrm>
          <a:off x="1218053" y="1212942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H-13 &amp; H13M</a:t>
          </a:r>
        </a:p>
      </dsp:txBody>
      <dsp:txXfrm>
        <a:off x="1228189" y="1223078"/>
        <a:ext cx="533457" cy="325809"/>
      </dsp:txXfrm>
    </dsp:sp>
    <dsp:sp modelId="{D40348B0-3D46-4107-9BA7-C05FBB66089F}">
      <dsp:nvSpPr>
        <dsp:cNvPr id="0" name=""/>
        <dsp:cNvSpPr/>
      </dsp:nvSpPr>
      <dsp:spPr>
        <a:xfrm>
          <a:off x="1103163" y="693821"/>
          <a:ext cx="91440" cy="11247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24763"/>
              </a:lnTo>
              <a:lnTo>
                <a:pt x="114890" y="1124763"/>
              </a:lnTo>
            </a:path>
          </a:pathLst>
        </a:custGeom>
        <a:noFill/>
        <a:ln w="158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E301D5-4621-4A29-A117-C01A46D39E64}">
      <dsp:nvSpPr>
        <dsp:cNvPr id="0" name=""/>
        <dsp:cNvSpPr/>
      </dsp:nvSpPr>
      <dsp:spPr>
        <a:xfrm>
          <a:off x="1218053" y="1645544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TGE-13</a:t>
          </a:r>
        </a:p>
      </dsp:txBody>
      <dsp:txXfrm>
        <a:off x="1228189" y="1655680"/>
        <a:ext cx="533457" cy="325809"/>
      </dsp:txXfrm>
    </dsp:sp>
    <dsp:sp modelId="{16345560-65DA-4085-814D-F36B4E0FAAFB}">
      <dsp:nvSpPr>
        <dsp:cNvPr id="0" name=""/>
        <dsp:cNvSpPr/>
      </dsp:nvSpPr>
      <dsp:spPr>
        <a:xfrm>
          <a:off x="1103163" y="693821"/>
          <a:ext cx="91440" cy="15573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57365"/>
              </a:lnTo>
              <a:lnTo>
                <a:pt x="114890" y="1557365"/>
              </a:lnTo>
            </a:path>
          </a:pathLst>
        </a:custGeom>
        <a:noFill/>
        <a:ln w="158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77A3FA-6F96-4F92-9BD6-55654C14DBC8}">
      <dsp:nvSpPr>
        <dsp:cNvPr id="0" name=""/>
        <dsp:cNvSpPr/>
      </dsp:nvSpPr>
      <dsp:spPr>
        <a:xfrm>
          <a:off x="1218053" y="2078145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TGE-23</a:t>
          </a:r>
        </a:p>
      </dsp:txBody>
      <dsp:txXfrm>
        <a:off x="1228189" y="2088281"/>
        <a:ext cx="533457" cy="325809"/>
      </dsp:txXfrm>
    </dsp:sp>
    <dsp:sp modelId="{747E5070-3650-4730-8AAB-3B58CC08DD6A}">
      <dsp:nvSpPr>
        <dsp:cNvPr id="0" name=""/>
        <dsp:cNvSpPr/>
      </dsp:nvSpPr>
      <dsp:spPr>
        <a:xfrm>
          <a:off x="1103163" y="693821"/>
          <a:ext cx="91440" cy="19899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89966"/>
              </a:lnTo>
              <a:lnTo>
                <a:pt x="114890" y="1989966"/>
              </a:lnTo>
            </a:path>
          </a:pathLst>
        </a:custGeom>
        <a:noFill/>
        <a:ln w="158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7458D0-06AA-4480-9F6D-BAF068C9C6D2}">
      <dsp:nvSpPr>
        <dsp:cNvPr id="0" name=""/>
        <dsp:cNvSpPr/>
      </dsp:nvSpPr>
      <dsp:spPr>
        <a:xfrm>
          <a:off x="1218053" y="2510747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TGGP-13</a:t>
          </a:r>
        </a:p>
      </dsp:txBody>
      <dsp:txXfrm>
        <a:off x="1228189" y="2520883"/>
        <a:ext cx="533457" cy="325809"/>
      </dsp:txXfrm>
    </dsp:sp>
    <dsp:sp modelId="{354BFEBE-73C9-47B6-A53B-D291CB4EED38}">
      <dsp:nvSpPr>
        <dsp:cNvPr id="0" name=""/>
        <dsp:cNvSpPr/>
      </dsp:nvSpPr>
      <dsp:spPr>
        <a:xfrm>
          <a:off x="1103163" y="693821"/>
          <a:ext cx="91440" cy="242256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22568"/>
              </a:lnTo>
              <a:lnTo>
                <a:pt x="114890" y="2422568"/>
              </a:lnTo>
            </a:path>
          </a:pathLst>
        </a:custGeom>
        <a:noFill/>
        <a:ln w="158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2D0538-89AE-41B6-8E0E-0A6A8AD3F02F}">
      <dsp:nvSpPr>
        <dsp:cNvPr id="0" name=""/>
        <dsp:cNvSpPr/>
      </dsp:nvSpPr>
      <dsp:spPr>
        <a:xfrm>
          <a:off x="1218053" y="2943348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1.2714</a:t>
          </a:r>
        </a:p>
      </dsp:txBody>
      <dsp:txXfrm>
        <a:off x="1228189" y="2953484"/>
        <a:ext cx="533457" cy="325809"/>
      </dsp:txXfrm>
    </dsp:sp>
    <dsp:sp modelId="{8AF1D25A-02AF-4CA4-8B53-5B6F53FA779E}">
      <dsp:nvSpPr>
        <dsp:cNvPr id="0" name=""/>
        <dsp:cNvSpPr/>
      </dsp:nvSpPr>
      <dsp:spPr>
        <a:xfrm>
          <a:off x="1103163" y="693821"/>
          <a:ext cx="91440" cy="28320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32020"/>
              </a:lnTo>
              <a:lnTo>
                <a:pt x="128899" y="2832020"/>
              </a:lnTo>
            </a:path>
          </a:pathLst>
        </a:custGeom>
        <a:noFill/>
        <a:ln w="158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51274A-3C9C-4E90-8C5E-D1ABEB3704D2}">
      <dsp:nvSpPr>
        <dsp:cNvPr id="0" name=""/>
        <dsp:cNvSpPr/>
      </dsp:nvSpPr>
      <dsp:spPr>
        <a:xfrm>
          <a:off x="1232063" y="3352801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KDA1</a:t>
          </a:r>
        </a:p>
      </dsp:txBody>
      <dsp:txXfrm>
        <a:off x="1242199" y="3362937"/>
        <a:ext cx="533457" cy="325809"/>
      </dsp:txXfrm>
    </dsp:sp>
    <dsp:sp modelId="{615B5E2E-0767-4665-96A4-BC9921856113}">
      <dsp:nvSpPr>
        <dsp:cNvPr id="0" name=""/>
        <dsp:cNvSpPr/>
      </dsp:nvSpPr>
      <dsp:spPr>
        <a:xfrm>
          <a:off x="1103163" y="693821"/>
          <a:ext cx="91440" cy="323200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32000"/>
              </a:lnTo>
              <a:lnTo>
                <a:pt x="108572" y="3232000"/>
              </a:lnTo>
            </a:path>
          </a:pathLst>
        </a:custGeom>
        <a:noFill/>
        <a:ln w="158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3713D4-6696-4EF5-A75B-9A189650B0AB}">
      <dsp:nvSpPr>
        <dsp:cNvPr id="0" name=""/>
        <dsp:cNvSpPr/>
      </dsp:nvSpPr>
      <dsp:spPr>
        <a:xfrm>
          <a:off x="1211735" y="3752780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KDA1S</a:t>
          </a:r>
        </a:p>
      </dsp:txBody>
      <dsp:txXfrm>
        <a:off x="1221871" y="3762916"/>
        <a:ext cx="533457" cy="325809"/>
      </dsp:txXfrm>
    </dsp:sp>
    <dsp:sp modelId="{8935507E-F6C5-4F94-916C-35FC22E93578}">
      <dsp:nvSpPr>
        <dsp:cNvPr id="0" name=""/>
        <dsp:cNvSpPr/>
      </dsp:nvSpPr>
      <dsp:spPr>
        <a:xfrm>
          <a:off x="1103163" y="693821"/>
          <a:ext cx="91440" cy="36490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49066"/>
              </a:lnTo>
              <a:lnTo>
                <a:pt x="108572" y="3649066"/>
              </a:lnTo>
            </a:path>
          </a:pathLst>
        </a:custGeom>
        <a:noFill/>
        <a:ln w="158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F21E09-E995-475B-9DBF-13D10BD3A936}">
      <dsp:nvSpPr>
        <dsp:cNvPr id="0" name=""/>
        <dsp:cNvSpPr/>
      </dsp:nvSpPr>
      <dsp:spPr>
        <a:xfrm>
          <a:off x="1211735" y="4169846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 err="1"/>
            <a:t>KDAMax</a:t>
          </a:r>
          <a:endParaRPr lang="en-IN" sz="1000" kern="1200" dirty="0"/>
        </a:p>
      </dsp:txBody>
      <dsp:txXfrm>
        <a:off x="1221871" y="4179982"/>
        <a:ext cx="533457" cy="325809"/>
      </dsp:txXfrm>
    </dsp:sp>
    <dsp:sp modelId="{F7FAEF03-E866-40CE-8EC8-5D8C497608A4}">
      <dsp:nvSpPr>
        <dsp:cNvPr id="0" name=""/>
        <dsp:cNvSpPr/>
      </dsp:nvSpPr>
      <dsp:spPr>
        <a:xfrm>
          <a:off x="1841661" y="4"/>
          <a:ext cx="692162" cy="693816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Cold Work Steel</a:t>
          </a:r>
        </a:p>
      </dsp:txBody>
      <dsp:txXfrm>
        <a:off x="1861934" y="20277"/>
        <a:ext cx="651616" cy="653270"/>
      </dsp:txXfrm>
    </dsp:sp>
    <dsp:sp modelId="{8C13CEAB-3E71-4BAA-9B07-5E9DB9C81E85}">
      <dsp:nvSpPr>
        <dsp:cNvPr id="0" name=""/>
        <dsp:cNvSpPr/>
      </dsp:nvSpPr>
      <dsp:spPr>
        <a:xfrm>
          <a:off x="1865158" y="693821"/>
          <a:ext cx="91440" cy="2595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9560"/>
              </a:lnTo>
              <a:lnTo>
                <a:pt x="114900" y="259560"/>
              </a:lnTo>
            </a:path>
          </a:pathLst>
        </a:custGeom>
        <a:noFill/>
        <a:ln w="15875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715B87-B24F-45EE-885E-8E0E19923487}">
      <dsp:nvSpPr>
        <dsp:cNvPr id="0" name=""/>
        <dsp:cNvSpPr/>
      </dsp:nvSpPr>
      <dsp:spPr>
        <a:xfrm>
          <a:off x="1980058" y="780341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D-2</a:t>
          </a:r>
        </a:p>
      </dsp:txBody>
      <dsp:txXfrm>
        <a:off x="1990194" y="790477"/>
        <a:ext cx="533457" cy="325809"/>
      </dsp:txXfrm>
    </dsp:sp>
    <dsp:sp modelId="{003C61F8-E908-424F-ACC0-F2BA6FD69841}">
      <dsp:nvSpPr>
        <dsp:cNvPr id="0" name=""/>
        <dsp:cNvSpPr/>
      </dsp:nvSpPr>
      <dsp:spPr>
        <a:xfrm>
          <a:off x="1865158" y="693821"/>
          <a:ext cx="91440" cy="6921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92162"/>
              </a:lnTo>
              <a:lnTo>
                <a:pt x="114900" y="692162"/>
              </a:lnTo>
            </a:path>
          </a:pathLst>
        </a:custGeom>
        <a:noFill/>
        <a:ln w="15875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65B0A4-EDA8-4E0D-B211-B44C0F74DDAD}">
      <dsp:nvSpPr>
        <dsp:cNvPr id="0" name=""/>
        <dsp:cNvSpPr/>
      </dsp:nvSpPr>
      <dsp:spPr>
        <a:xfrm>
          <a:off x="1980058" y="1212942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/>
            <a:t>D-3</a:t>
          </a:r>
          <a:endParaRPr lang="en-IN" sz="1000" kern="1200" dirty="0"/>
        </a:p>
      </dsp:txBody>
      <dsp:txXfrm>
        <a:off x="1990194" y="1223078"/>
        <a:ext cx="533457" cy="325809"/>
      </dsp:txXfrm>
    </dsp:sp>
    <dsp:sp modelId="{C46A0BCA-216C-44AE-919C-F69C8EF58497}">
      <dsp:nvSpPr>
        <dsp:cNvPr id="0" name=""/>
        <dsp:cNvSpPr/>
      </dsp:nvSpPr>
      <dsp:spPr>
        <a:xfrm>
          <a:off x="1865158" y="693821"/>
          <a:ext cx="91440" cy="11247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24763"/>
              </a:lnTo>
              <a:lnTo>
                <a:pt x="114900" y="1124763"/>
              </a:lnTo>
            </a:path>
          </a:pathLst>
        </a:custGeom>
        <a:noFill/>
        <a:ln w="15875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3A1D54-FA57-4A30-870D-9C6CEDD32D3B}">
      <dsp:nvSpPr>
        <dsp:cNvPr id="0" name=""/>
        <dsp:cNvSpPr/>
      </dsp:nvSpPr>
      <dsp:spPr>
        <a:xfrm>
          <a:off x="1980058" y="1645544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DC-53</a:t>
          </a:r>
        </a:p>
      </dsp:txBody>
      <dsp:txXfrm>
        <a:off x="1990194" y="1655680"/>
        <a:ext cx="533457" cy="325809"/>
      </dsp:txXfrm>
    </dsp:sp>
    <dsp:sp modelId="{86922F9F-C3FC-4C39-9077-E381EEBFF5E6}">
      <dsp:nvSpPr>
        <dsp:cNvPr id="0" name=""/>
        <dsp:cNvSpPr/>
      </dsp:nvSpPr>
      <dsp:spPr>
        <a:xfrm>
          <a:off x="1865158" y="693821"/>
          <a:ext cx="91440" cy="15573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57365"/>
              </a:lnTo>
              <a:lnTo>
                <a:pt x="114900" y="1557365"/>
              </a:lnTo>
            </a:path>
          </a:pathLst>
        </a:custGeom>
        <a:noFill/>
        <a:ln w="15875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179FD1-8EB0-433E-A533-A9AEC830ACA6}">
      <dsp:nvSpPr>
        <dsp:cNvPr id="0" name=""/>
        <dsp:cNvSpPr/>
      </dsp:nvSpPr>
      <dsp:spPr>
        <a:xfrm>
          <a:off x="1980058" y="2078145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S-7</a:t>
          </a:r>
        </a:p>
      </dsp:txBody>
      <dsp:txXfrm>
        <a:off x="1990194" y="2088281"/>
        <a:ext cx="533457" cy="325809"/>
      </dsp:txXfrm>
    </dsp:sp>
    <dsp:sp modelId="{3793ABC0-9809-4898-A932-95916717AA74}">
      <dsp:nvSpPr>
        <dsp:cNvPr id="0" name=""/>
        <dsp:cNvSpPr/>
      </dsp:nvSpPr>
      <dsp:spPr>
        <a:xfrm>
          <a:off x="1865158" y="693821"/>
          <a:ext cx="91440" cy="19899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89966"/>
              </a:lnTo>
              <a:lnTo>
                <a:pt x="114900" y="1989966"/>
              </a:lnTo>
            </a:path>
          </a:pathLst>
        </a:custGeom>
        <a:noFill/>
        <a:ln w="15875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A680D9-12F4-480F-A8AD-44421B723C25}">
      <dsp:nvSpPr>
        <dsp:cNvPr id="0" name=""/>
        <dsp:cNvSpPr/>
      </dsp:nvSpPr>
      <dsp:spPr>
        <a:xfrm>
          <a:off x="1980058" y="2510747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1.2510</a:t>
          </a:r>
        </a:p>
      </dsp:txBody>
      <dsp:txXfrm>
        <a:off x="1990194" y="2520883"/>
        <a:ext cx="533457" cy="325809"/>
      </dsp:txXfrm>
    </dsp:sp>
    <dsp:sp modelId="{A4D6AA45-A354-443E-AF2D-57FED4792B83}">
      <dsp:nvSpPr>
        <dsp:cNvPr id="0" name=""/>
        <dsp:cNvSpPr/>
      </dsp:nvSpPr>
      <dsp:spPr>
        <a:xfrm>
          <a:off x="1865158" y="693821"/>
          <a:ext cx="91440" cy="242256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22568"/>
              </a:lnTo>
              <a:lnTo>
                <a:pt x="114900" y="2422568"/>
              </a:lnTo>
            </a:path>
          </a:pathLst>
        </a:custGeom>
        <a:noFill/>
        <a:ln w="15875" cap="flat" cmpd="sng" algn="ctr">
          <a:solidFill>
            <a:schemeClr val="accent6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0881AC-4870-4165-B9D5-5B70BE3AC1C4}">
      <dsp:nvSpPr>
        <dsp:cNvPr id="0" name=""/>
        <dsp:cNvSpPr/>
      </dsp:nvSpPr>
      <dsp:spPr>
        <a:xfrm>
          <a:off x="1980058" y="2943348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O-1</a:t>
          </a:r>
        </a:p>
      </dsp:txBody>
      <dsp:txXfrm>
        <a:off x="1990194" y="2953484"/>
        <a:ext cx="533457" cy="325809"/>
      </dsp:txXfrm>
    </dsp:sp>
    <dsp:sp modelId="{08FB0DDC-A45C-469D-A24F-F96F78BBE1EC}">
      <dsp:nvSpPr>
        <dsp:cNvPr id="0" name=""/>
        <dsp:cNvSpPr/>
      </dsp:nvSpPr>
      <dsp:spPr>
        <a:xfrm>
          <a:off x="1865158" y="693821"/>
          <a:ext cx="91440" cy="28472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47258"/>
              </a:lnTo>
              <a:lnTo>
                <a:pt x="124850" y="2847258"/>
              </a:lnTo>
            </a:path>
          </a:pathLst>
        </a:custGeom>
        <a:noFill/>
        <a:ln w="15875" cap="flat" cmpd="sng" algn="ctr">
          <a:solidFill>
            <a:srgbClr val="75B6E5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658BF5-B387-4193-BA34-5FED35040B95}">
      <dsp:nvSpPr>
        <dsp:cNvPr id="0" name=""/>
        <dsp:cNvSpPr/>
      </dsp:nvSpPr>
      <dsp:spPr>
        <a:xfrm>
          <a:off x="1990008" y="3368038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A2</a:t>
          </a:r>
        </a:p>
      </dsp:txBody>
      <dsp:txXfrm>
        <a:off x="2000144" y="3378174"/>
        <a:ext cx="533457" cy="325809"/>
      </dsp:txXfrm>
    </dsp:sp>
    <dsp:sp modelId="{3B9F67BF-FD60-4C7B-9C54-A0FF27742F12}">
      <dsp:nvSpPr>
        <dsp:cNvPr id="0" name=""/>
        <dsp:cNvSpPr/>
      </dsp:nvSpPr>
      <dsp:spPr>
        <a:xfrm>
          <a:off x="1865158" y="693821"/>
          <a:ext cx="91440" cy="326462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64622"/>
              </a:lnTo>
              <a:lnTo>
                <a:pt x="130770" y="3264622"/>
              </a:lnTo>
            </a:path>
          </a:pathLst>
        </a:custGeom>
        <a:noFill/>
        <a:ln w="15875" cap="flat" cmpd="sng" algn="ctr">
          <a:solidFill>
            <a:srgbClr val="75B6E5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5FA1AE-BAB8-4F9A-A82D-B6C92A3E04B2}">
      <dsp:nvSpPr>
        <dsp:cNvPr id="0" name=""/>
        <dsp:cNvSpPr/>
      </dsp:nvSpPr>
      <dsp:spPr>
        <a:xfrm>
          <a:off x="1995928" y="3785402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KD 21</a:t>
          </a:r>
        </a:p>
      </dsp:txBody>
      <dsp:txXfrm>
        <a:off x="2006064" y="3795538"/>
        <a:ext cx="533457" cy="325809"/>
      </dsp:txXfrm>
    </dsp:sp>
    <dsp:sp modelId="{0A610FB6-4064-449C-865B-555233409D03}">
      <dsp:nvSpPr>
        <dsp:cNvPr id="0" name=""/>
        <dsp:cNvSpPr/>
      </dsp:nvSpPr>
      <dsp:spPr>
        <a:xfrm>
          <a:off x="1865158" y="693821"/>
          <a:ext cx="91440" cy="372037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20372"/>
              </a:lnTo>
              <a:lnTo>
                <a:pt x="116040" y="3720372"/>
              </a:lnTo>
            </a:path>
          </a:pathLst>
        </a:custGeom>
        <a:noFill/>
        <a:ln w="15875" cap="flat" cmpd="sng" algn="ctr">
          <a:solidFill>
            <a:srgbClr val="75B6E5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17A19F-A670-4FC6-96D6-F563E97399E1}">
      <dsp:nvSpPr>
        <dsp:cNvPr id="0" name=""/>
        <dsp:cNvSpPr/>
      </dsp:nvSpPr>
      <dsp:spPr>
        <a:xfrm>
          <a:off x="1981198" y="4241153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KD 11 Max</a:t>
          </a:r>
        </a:p>
      </dsp:txBody>
      <dsp:txXfrm>
        <a:off x="1991334" y="4251289"/>
        <a:ext cx="533457" cy="325809"/>
      </dsp:txXfrm>
    </dsp:sp>
    <dsp:sp modelId="{9D6733CF-C04B-4DF7-84CD-C7C519D12722}">
      <dsp:nvSpPr>
        <dsp:cNvPr id="0" name=""/>
        <dsp:cNvSpPr/>
      </dsp:nvSpPr>
      <dsp:spPr>
        <a:xfrm>
          <a:off x="2603663" y="4"/>
          <a:ext cx="675709" cy="525375"/>
        </a:xfrm>
        <a:prstGeom prst="roundRect">
          <a:avLst>
            <a:gd name="adj" fmla="val 10000"/>
          </a:avLst>
        </a:prstGeom>
        <a:solidFill>
          <a:srgbClr val="F7931F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Plastic Mould</a:t>
          </a:r>
        </a:p>
      </dsp:txBody>
      <dsp:txXfrm>
        <a:off x="2619051" y="15392"/>
        <a:ext cx="644933" cy="494599"/>
      </dsp:txXfrm>
    </dsp:sp>
    <dsp:sp modelId="{7CE9EFEC-0334-4F26-83BB-8269ADAACE1F}">
      <dsp:nvSpPr>
        <dsp:cNvPr id="0" name=""/>
        <dsp:cNvSpPr/>
      </dsp:nvSpPr>
      <dsp:spPr>
        <a:xfrm>
          <a:off x="2625514" y="525379"/>
          <a:ext cx="91440" cy="2595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9560"/>
              </a:lnTo>
              <a:lnTo>
                <a:pt x="113257" y="259560"/>
              </a:lnTo>
            </a:path>
          </a:pathLst>
        </a:custGeom>
        <a:noFill/>
        <a:ln w="15875" cap="flat" cmpd="sng" algn="ctr">
          <a:solidFill>
            <a:srgbClr val="F7931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D4D79C-FC1D-4489-9231-B04D74D47091}">
      <dsp:nvSpPr>
        <dsp:cNvPr id="0" name=""/>
        <dsp:cNvSpPr/>
      </dsp:nvSpPr>
      <dsp:spPr>
        <a:xfrm>
          <a:off x="2738772" y="611900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F7931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1.2738</a:t>
          </a:r>
        </a:p>
      </dsp:txBody>
      <dsp:txXfrm>
        <a:off x="2748908" y="622036"/>
        <a:ext cx="533457" cy="325809"/>
      </dsp:txXfrm>
    </dsp:sp>
    <dsp:sp modelId="{66340830-2B60-4713-A690-1D275324F03F}">
      <dsp:nvSpPr>
        <dsp:cNvPr id="0" name=""/>
        <dsp:cNvSpPr/>
      </dsp:nvSpPr>
      <dsp:spPr>
        <a:xfrm>
          <a:off x="2625514" y="525379"/>
          <a:ext cx="91440" cy="6921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92162"/>
              </a:lnTo>
              <a:lnTo>
                <a:pt x="113257" y="692162"/>
              </a:lnTo>
            </a:path>
          </a:pathLst>
        </a:custGeom>
        <a:noFill/>
        <a:ln w="15875" cap="flat" cmpd="sng" algn="ctr">
          <a:solidFill>
            <a:srgbClr val="F7931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546E29-6DD5-4E14-8985-B6032E867C9C}">
      <dsp:nvSpPr>
        <dsp:cNvPr id="0" name=""/>
        <dsp:cNvSpPr/>
      </dsp:nvSpPr>
      <dsp:spPr>
        <a:xfrm>
          <a:off x="2738772" y="1044501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F7931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1.2311</a:t>
          </a:r>
        </a:p>
      </dsp:txBody>
      <dsp:txXfrm>
        <a:off x="2748908" y="1054637"/>
        <a:ext cx="533457" cy="325809"/>
      </dsp:txXfrm>
    </dsp:sp>
    <dsp:sp modelId="{BBC16B9F-C876-4762-9039-9DF61812BC75}">
      <dsp:nvSpPr>
        <dsp:cNvPr id="0" name=""/>
        <dsp:cNvSpPr/>
      </dsp:nvSpPr>
      <dsp:spPr>
        <a:xfrm>
          <a:off x="2625514" y="525379"/>
          <a:ext cx="91440" cy="11247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24763"/>
              </a:lnTo>
              <a:lnTo>
                <a:pt x="113257" y="1124763"/>
              </a:lnTo>
            </a:path>
          </a:pathLst>
        </a:custGeom>
        <a:noFill/>
        <a:ln w="15875" cap="flat" cmpd="sng" algn="ctr">
          <a:solidFill>
            <a:srgbClr val="F7931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B53D01-3252-45DE-82CF-D492C60CC605}">
      <dsp:nvSpPr>
        <dsp:cNvPr id="0" name=""/>
        <dsp:cNvSpPr/>
      </dsp:nvSpPr>
      <dsp:spPr>
        <a:xfrm>
          <a:off x="2738772" y="1477103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F7931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1.2316</a:t>
          </a:r>
        </a:p>
      </dsp:txBody>
      <dsp:txXfrm>
        <a:off x="2748908" y="1487239"/>
        <a:ext cx="533457" cy="325809"/>
      </dsp:txXfrm>
    </dsp:sp>
    <dsp:sp modelId="{2C8AF960-C649-4EAA-A1CB-98DCB9901A62}">
      <dsp:nvSpPr>
        <dsp:cNvPr id="0" name=""/>
        <dsp:cNvSpPr/>
      </dsp:nvSpPr>
      <dsp:spPr>
        <a:xfrm>
          <a:off x="2625514" y="525379"/>
          <a:ext cx="91440" cy="163741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37417"/>
              </a:lnTo>
              <a:lnTo>
                <a:pt x="117687" y="1637417"/>
              </a:lnTo>
            </a:path>
          </a:pathLst>
        </a:custGeom>
        <a:noFill/>
        <a:ln w="15875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3A21B2-C807-47BD-BBCB-8AA1DA35B672}">
      <dsp:nvSpPr>
        <dsp:cNvPr id="0" name=""/>
        <dsp:cNvSpPr/>
      </dsp:nvSpPr>
      <dsp:spPr>
        <a:xfrm>
          <a:off x="2743201" y="1989756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F7931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NAK 80</a:t>
          </a:r>
        </a:p>
      </dsp:txBody>
      <dsp:txXfrm>
        <a:off x="2753337" y="1999892"/>
        <a:ext cx="533457" cy="325809"/>
      </dsp:txXfrm>
    </dsp:sp>
    <dsp:sp modelId="{7E79D0D3-B86A-4E1A-AA53-45E9C14AFDD9}">
      <dsp:nvSpPr>
        <dsp:cNvPr id="0" name=""/>
        <dsp:cNvSpPr/>
      </dsp:nvSpPr>
      <dsp:spPr>
        <a:xfrm>
          <a:off x="3428997" y="0"/>
          <a:ext cx="664441" cy="5683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Corrosion Resistant Steel</a:t>
          </a:r>
        </a:p>
      </dsp:txBody>
      <dsp:txXfrm>
        <a:off x="3445642" y="16645"/>
        <a:ext cx="631151" cy="535027"/>
      </dsp:txXfrm>
    </dsp:sp>
    <dsp:sp modelId="{476E278F-D34F-4523-9447-45FE632DB1A0}">
      <dsp:nvSpPr>
        <dsp:cNvPr id="0" name=""/>
        <dsp:cNvSpPr/>
      </dsp:nvSpPr>
      <dsp:spPr>
        <a:xfrm>
          <a:off x="3449721" y="568318"/>
          <a:ext cx="91440" cy="3913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1320"/>
              </a:lnTo>
              <a:lnTo>
                <a:pt x="131676" y="39132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1F13F8-5EF4-4C8E-9AE2-FEC18DBD9251}">
      <dsp:nvSpPr>
        <dsp:cNvPr id="0" name=""/>
        <dsp:cNvSpPr/>
      </dsp:nvSpPr>
      <dsp:spPr>
        <a:xfrm>
          <a:off x="3581398" y="786598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/>
            <a:t>1.2083</a:t>
          </a:r>
          <a:endParaRPr lang="en-IN" sz="1000" kern="1200" dirty="0"/>
        </a:p>
      </dsp:txBody>
      <dsp:txXfrm>
        <a:off x="3591534" y="796734"/>
        <a:ext cx="533457" cy="325809"/>
      </dsp:txXfrm>
    </dsp:sp>
    <dsp:sp modelId="{86F44676-FC9A-4E57-954A-954549A0251D}">
      <dsp:nvSpPr>
        <dsp:cNvPr id="0" name=""/>
        <dsp:cNvSpPr/>
      </dsp:nvSpPr>
      <dsp:spPr>
        <a:xfrm>
          <a:off x="3449721" y="568318"/>
          <a:ext cx="91440" cy="8485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48521"/>
              </a:lnTo>
              <a:lnTo>
                <a:pt x="131676" y="84852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577C12-154E-4DA4-81F2-B6803ED32681}">
      <dsp:nvSpPr>
        <dsp:cNvPr id="0" name=""/>
        <dsp:cNvSpPr/>
      </dsp:nvSpPr>
      <dsp:spPr>
        <a:xfrm>
          <a:off x="3581398" y="1243799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1.2085</a:t>
          </a:r>
        </a:p>
      </dsp:txBody>
      <dsp:txXfrm>
        <a:off x="3591534" y="1253935"/>
        <a:ext cx="533457" cy="325809"/>
      </dsp:txXfrm>
    </dsp:sp>
    <dsp:sp modelId="{419D1558-9AD6-4252-A0E4-C1FC9233EF52}">
      <dsp:nvSpPr>
        <dsp:cNvPr id="0" name=""/>
        <dsp:cNvSpPr/>
      </dsp:nvSpPr>
      <dsp:spPr>
        <a:xfrm>
          <a:off x="3449721" y="568318"/>
          <a:ext cx="91440" cy="122952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29522"/>
              </a:lnTo>
              <a:lnTo>
                <a:pt x="131676" y="122952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C37ED8-7968-4CC3-A06B-921A586645C1}">
      <dsp:nvSpPr>
        <dsp:cNvPr id="0" name=""/>
        <dsp:cNvSpPr/>
      </dsp:nvSpPr>
      <dsp:spPr>
        <a:xfrm>
          <a:off x="3581398" y="1624800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/>
            <a:t>440B</a:t>
          </a:r>
          <a:endParaRPr lang="en-IN" sz="1000" kern="1200" dirty="0"/>
        </a:p>
      </dsp:txBody>
      <dsp:txXfrm>
        <a:off x="3591534" y="1634936"/>
        <a:ext cx="533457" cy="325809"/>
      </dsp:txXfrm>
    </dsp:sp>
    <dsp:sp modelId="{904C1811-6801-4C68-805D-72CE9D83DB34}">
      <dsp:nvSpPr>
        <dsp:cNvPr id="0" name=""/>
        <dsp:cNvSpPr/>
      </dsp:nvSpPr>
      <dsp:spPr>
        <a:xfrm>
          <a:off x="3449721" y="568318"/>
          <a:ext cx="91440" cy="16867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86720"/>
              </a:lnTo>
              <a:lnTo>
                <a:pt x="131676" y="168672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2CBE66-2FAB-4419-804C-22B3461C4D87}">
      <dsp:nvSpPr>
        <dsp:cNvPr id="0" name=""/>
        <dsp:cNvSpPr/>
      </dsp:nvSpPr>
      <dsp:spPr>
        <a:xfrm>
          <a:off x="3581398" y="2081997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440C</a:t>
          </a:r>
        </a:p>
      </dsp:txBody>
      <dsp:txXfrm>
        <a:off x="3591534" y="2092133"/>
        <a:ext cx="533457" cy="325809"/>
      </dsp:txXfrm>
    </dsp:sp>
    <dsp:sp modelId="{C6F9621F-670B-4A9C-80B3-71B22B091D0B}">
      <dsp:nvSpPr>
        <dsp:cNvPr id="0" name=""/>
        <dsp:cNvSpPr/>
      </dsp:nvSpPr>
      <dsp:spPr>
        <a:xfrm>
          <a:off x="3449721" y="568318"/>
          <a:ext cx="91440" cy="21345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134563"/>
              </a:lnTo>
              <a:lnTo>
                <a:pt x="131676" y="213456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FE5A64-7986-4416-BEDE-1F58B8DC9E78}">
      <dsp:nvSpPr>
        <dsp:cNvPr id="0" name=""/>
        <dsp:cNvSpPr/>
      </dsp:nvSpPr>
      <dsp:spPr>
        <a:xfrm>
          <a:off x="3581398" y="2529840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PHX Supra</a:t>
          </a:r>
        </a:p>
      </dsp:txBody>
      <dsp:txXfrm>
        <a:off x="3591534" y="2539976"/>
        <a:ext cx="533457" cy="325809"/>
      </dsp:txXfrm>
    </dsp:sp>
    <dsp:sp modelId="{76C8A3D6-6114-4B02-85DC-5F41BF486ABF}">
      <dsp:nvSpPr>
        <dsp:cNvPr id="0" name=""/>
        <dsp:cNvSpPr/>
      </dsp:nvSpPr>
      <dsp:spPr>
        <a:xfrm>
          <a:off x="4198820" y="4"/>
          <a:ext cx="691200" cy="693816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 dirty="0"/>
            <a:t>Others</a:t>
          </a:r>
        </a:p>
      </dsp:txBody>
      <dsp:txXfrm>
        <a:off x="4219065" y="20249"/>
        <a:ext cx="650710" cy="653326"/>
      </dsp:txXfrm>
    </dsp:sp>
    <dsp:sp modelId="{C0FF962D-3141-429F-92C8-A8E04E83AF3A}">
      <dsp:nvSpPr>
        <dsp:cNvPr id="0" name=""/>
        <dsp:cNvSpPr/>
      </dsp:nvSpPr>
      <dsp:spPr>
        <a:xfrm>
          <a:off x="4222220" y="693821"/>
          <a:ext cx="91440" cy="2326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663"/>
              </a:lnTo>
              <a:lnTo>
                <a:pt x="126227" y="23266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4EAAE4-7F1C-4592-9C9D-00C41C5E45F2}">
      <dsp:nvSpPr>
        <dsp:cNvPr id="0" name=""/>
        <dsp:cNvSpPr/>
      </dsp:nvSpPr>
      <dsp:spPr>
        <a:xfrm>
          <a:off x="4348448" y="753443"/>
          <a:ext cx="55439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kern="1200"/>
            <a:t>2% Be Cu</a:t>
          </a:r>
          <a:endParaRPr lang="en-IN" sz="1000" kern="1200" dirty="0"/>
        </a:p>
      </dsp:txBody>
      <dsp:txXfrm>
        <a:off x="4358584" y="763579"/>
        <a:ext cx="534127" cy="325809"/>
      </dsp:txXfrm>
    </dsp:sp>
    <dsp:sp modelId="{2108958B-722E-4838-9D0D-C9BC422BEDBF}">
      <dsp:nvSpPr>
        <dsp:cNvPr id="0" name=""/>
        <dsp:cNvSpPr/>
      </dsp:nvSpPr>
      <dsp:spPr>
        <a:xfrm>
          <a:off x="4222220" y="693821"/>
          <a:ext cx="91440" cy="8064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06438"/>
              </a:lnTo>
              <a:lnTo>
                <a:pt x="126227" y="806438"/>
              </a:lnTo>
            </a:path>
          </a:pathLst>
        </a:custGeom>
        <a:noFill/>
        <a:ln w="15875" cap="flat" cmpd="sng" algn="ctr">
          <a:solidFill>
            <a:schemeClr val="accent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202337-FD1B-4955-B458-0C2EA3989EA1}">
      <dsp:nvSpPr>
        <dsp:cNvPr id="0" name=""/>
        <dsp:cNvSpPr/>
      </dsp:nvSpPr>
      <dsp:spPr>
        <a:xfrm>
          <a:off x="4348448" y="1158241"/>
          <a:ext cx="554399" cy="6840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HSS &amp; Carbide Cutting Tools</a:t>
          </a:r>
          <a:endParaRPr lang="en-IN" sz="1000" kern="1200" dirty="0"/>
        </a:p>
      </dsp:txBody>
      <dsp:txXfrm>
        <a:off x="4364686" y="1174479"/>
        <a:ext cx="521923" cy="651560"/>
      </dsp:txXfrm>
    </dsp:sp>
    <dsp:sp modelId="{809EB851-2C5F-40CA-8102-DF5BEEB9F12B}">
      <dsp:nvSpPr>
        <dsp:cNvPr id="0" name=""/>
        <dsp:cNvSpPr/>
      </dsp:nvSpPr>
      <dsp:spPr>
        <a:xfrm>
          <a:off x="4222220" y="693821"/>
          <a:ext cx="91440" cy="141914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19140"/>
              </a:lnTo>
              <a:lnTo>
                <a:pt x="135757" y="1419140"/>
              </a:lnTo>
            </a:path>
          </a:pathLst>
        </a:custGeom>
        <a:noFill/>
        <a:ln w="15875" cap="flat" cmpd="sng" algn="ctr">
          <a:solidFill>
            <a:schemeClr val="accent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CEA509-FB2F-46CC-9EFA-65FFBE1A2CBB}">
      <dsp:nvSpPr>
        <dsp:cNvPr id="0" name=""/>
        <dsp:cNvSpPr/>
      </dsp:nvSpPr>
      <dsp:spPr>
        <a:xfrm>
          <a:off x="4357978" y="1939921"/>
          <a:ext cx="55439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EC Cu</a:t>
          </a:r>
        </a:p>
      </dsp:txBody>
      <dsp:txXfrm>
        <a:off x="4368114" y="1950057"/>
        <a:ext cx="534127" cy="325809"/>
      </dsp:txXfrm>
    </dsp:sp>
    <dsp:sp modelId="{D2731A02-881B-4F7C-AD98-329634573112}">
      <dsp:nvSpPr>
        <dsp:cNvPr id="0" name=""/>
        <dsp:cNvSpPr/>
      </dsp:nvSpPr>
      <dsp:spPr>
        <a:xfrm>
          <a:off x="4222220" y="693821"/>
          <a:ext cx="91440" cy="18763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76339"/>
              </a:lnTo>
              <a:lnTo>
                <a:pt x="135751" y="1876339"/>
              </a:lnTo>
            </a:path>
          </a:pathLst>
        </a:custGeom>
        <a:noFill/>
        <a:ln w="15875" cap="flat" cmpd="sng" algn="ctr">
          <a:solidFill>
            <a:srgbClr val="9BD3D9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EAE02A-4C49-4E82-8127-B1ADD0621A61}">
      <dsp:nvSpPr>
        <dsp:cNvPr id="0" name=""/>
        <dsp:cNvSpPr/>
      </dsp:nvSpPr>
      <dsp:spPr>
        <a:xfrm>
          <a:off x="4357972" y="2362198"/>
          <a:ext cx="553729" cy="4159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Titanium &amp; Ti Alloys</a:t>
          </a:r>
        </a:p>
      </dsp:txBody>
      <dsp:txXfrm>
        <a:off x="4370154" y="2374380"/>
        <a:ext cx="529365" cy="391559"/>
      </dsp:txXfrm>
    </dsp:sp>
    <dsp:sp modelId="{A4D7085D-1394-4B8C-9626-982EF0A2EC84}">
      <dsp:nvSpPr>
        <dsp:cNvPr id="0" name=""/>
        <dsp:cNvSpPr/>
      </dsp:nvSpPr>
      <dsp:spPr>
        <a:xfrm>
          <a:off x="4936977" y="0"/>
          <a:ext cx="692162" cy="694799"/>
        </a:xfrm>
        <a:prstGeom prst="roundRect">
          <a:avLst>
            <a:gd name="adj" fmla="val 10000"/>
          </a:avLst>
        </a:prstGeom>
        <a:solidFill>
          <a:srgbClr val="EB0356"/>
        </a:solidFill>
        <a:ln w="15875" cap="flat" cmpd="sng" algn="ctr">
          <a:solidFill>
            <a:schemeClr val="accent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 err="1"/>
            <a:t>Toolox</a:t>
          </a:r>
          <a:endParaRPr lang="en-GB" sz="1000" kern="1200" dirty="0"/>
        </a:p>
      </dsp:txBody>
      <dsp:txXfrm>
        <a:off x="4957250" y="20273"/>
        <a:ext cx="651616" cy="654253"/>
      </dsp:txXfrm>
    </dsp:sp>
    <dsp:sp modelId="{7A90C389-D396-4872-A979-7433DA327562}">
      <dsp:nvSpPr>
        <dsp:cNvPr id="0" name=""/>
        <dsp:cNvSpPr/>
      </dsp:nvSpPr>
      <dsp:spPr>
        <a:xfrm>
          <a:off x="5006193" y="694800"/>
          <a:ext cx="99209" cy="2595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9564"/>
              </a:lnTo>
              <a:lnTo>
                <a:pt x="99209" y="259564"/>
              </a:lnTo>
            </a:path>
          </a:pathLst>
        </a:custGeom>
        <a:noFill/>
        <a:ln w="15875" cap="flat" cmpd="sng" algn="ctr">
          <a:solidFill>
            <a:srgbClr val="EB035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179FD1-19F0-4A37-A19B-612A7B16FEB0}">
      <dsp:nvSpPr>
        <dsp:cNvPr id="0" name=""/>
        <dsp:cNvSpPr/>
      </dsp:nvSpPr>
      <dsp:spPr>
        <a:xfrm>
          <a:off x="5105402" y="781324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EB035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 err="1"/>
            <a:t>Toolox</a:t>
          </a:r>
          <a:r>
            <a:rPr lang="en-GB" sz="1000" kern="1200" dirty="0"/>
            <a:t> 33</a:t>
          </a:r>
        </a:p>
      </dsp:txBody>
      <dsp:txXfrm>
        <a:off x="5115538" y="791460"/>
        <a:ext cx="533457" cy="325809"/>
      </dsp:txXfrm>
    </dsp:sp>
    <dsp:sp modelId="{B1F594C8-CB3A-470D-8C4B-B4EE61A2DADA}">
      <dsp:nvSpPr>
        <dsp:cNvPr id="0" name=""/>
        <dsp:cNvSpPr/>
      </dsp:nvSpPr>
      <dsp:spPr>
        <a:xfrm>
          <a:off x="5006193" y="694800"/>
          <a:ext cx="99209" cy="6921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2165"/>
              </a:lnTo>
              <a:lnTo>
                <a:pt x="99209" y="692165"/>
              </a:lnTo>
            </a:path>
          </a:pathLst>
        </a:custGeom>
        <a:noFill/>
        <a:ln w="15875" cap="flat" cmpd="sng" algn="ctr">
          <a:solidFill>
            <a:srgbClr val="EB035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88B173-30D2-4088-8C99-FD97C2BB85EB}">
      <dsp:nvSpPr>
        <dsp:cNvPr id="0" name=""/>
        <dsp:cNvSpPr/>
      </dsp:nvSpPr>
      <dsp:spPr>
        <a:xfrm>
          <a:off x="5105402" y="1213925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EB035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 err="1"/>
            <a:t>Toolox</a:t>
          </a:r>
          <a:r>
            <a:rPr lang="en-GB" sz="1000" kern="1200" dirty="0"/>
            <a:t> 40</a:t>
          </a:r>
        </a:p>
      </dsp:txBody>
      <dsp:txXfrm>
        <a:off x="5115538" y="1224061"/>
        <a:ext cx="533457" cy="325809"/>
      </dsp:txXfrm>
    </dsp:sp>
    <dsp:sp modelId="{6D828155-2025-4621-8457-5E12CFECC3D0}">
      <dsp:nvSpPr>
        <dsp:cNvPr id="0" name=""/>
        <dsp:cNvSpPr/>
      </dsp:nvSpPr>
      <dsp:spPr>
        <a:xfrm>
          <a:off x="5006193" y="694800"/>
          <a:ext cx="99209" cy="11247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4767"/>
              </a:lnTo>
              <a:lnTo>
                <a:pt x="99209" y="1124767"/>
              </a:lnTo>
            </a:path>
          </a:pathLst>
        </a:custGeom>
        <a:noFill/>
        <a:ln w="15875" cap="flat" cmpd="sng" algn="ctr">
          <a:solidFill>
            <a:srgbClr val="EB035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F95E3F-347D-40A0-B51D-549BE1DDFE12}">
      <dsp:nvSpPr>
        <dsp:cNvPr id="0" name=""/>
        <dsp:cNvSpPr/>
      </dsp:nvSpPr>
      <dsp:spPr>
        <a:xfrm>
          <a:off x="5105402" y="1646527"/>
          <a:ext cx="553729" cy="34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EB035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 err="1"/>
            <a:t>Toolox</a:t>
          </a:r>
          <a:r>
            <a:rPr lang="en-GB" sz="1000" kern="1200" dirty="0"/>
            <a:t> 44</a:t>
          </a:r>
        </a:p>
      </dsp:txBody>
      <dsp:txXfrm>
        <a:off x="5115538" y="1656663"/>
        <a:ext cx="533457" cy="3258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71CA72-A462-4235-B3E9-F48C6E236B3D}">
      <dsp:nvSpPr>
        <dsp:cNvPr id="0" name=""/>
        <dsp:cNvSpPr/>
      </dsp:nvSpPr>
      <dsp:spPr>
        <a:xfrm>
          <a:off x="0" y="600697"/>
          <a:ext cx="797755" cy="549653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6F26D5-A0B0-44E7-93C5-C743B0DAC708}">
      <dsp:nvSpPr>
        <dsp:cNvPr id="0" name=""/>
        <dsp:cNvSpPr/>
      </dsp:nvSpPr>
      <dsp:spPr>
        <a:xfrm>
          <a:off x="539" y="1231787"/>
          <a:ext cx="797755" cy="295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 dirty="0"/>
            <a:t>Rods</a:t>
          </a:r>
        </a:p>
      </dsp:txBody>
      <dsp:txXfrm>
        <a:off x="539" y="1231787"/>
        <a:ext cx="797755" cy="295967"/>
      </dsp:txXfrm>
    </dsp:sp>
    <dsp:sp modelId="{974391A4-A7BA-42A5-85CF-83CBF96023C3}">
      <dsp:nvSpPr>
        <dsp:cNvPr id="0" name=""/>
        <dsp:cNvSpPr/>
      </dsp:nvSpPr>
      <dsp:spPr>
        <a:xfrm>
          <a:off x="878104" y="682133"/>
          <a:ext cx="797755" cy="549653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75B4DB-215F-4558-865C-61DE006C634C}">
      <dsp:nvSpPr>
        <dsp:cNvPr id="0" name=""/>
        <dsp:cNvSpPr/>
      </dsp:nvSpPr>
      <dsp:spPr>
        <a:xfrm>
          <a:off x="878104" y="1231787"/>
          <a:ext cx="797755" cy="295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 dirty="0"/>
            <a:t>Blocks</a:t>
          </a:r>
        </a:p>
      </dsp:txBody>
      <dsp:txXfrm>
        <a:off x="878104" y="1231787"/>
        <a:ext cx="797755" cy="295967"/>
      </dsp:txXfrm>
    </dsp:sp>
    <dsp:sp modelId="{C07B9022-754A-4695-8205-DAE2463F9004}">
      <dsp:nvSpPr>
        <dsp:cNvPr id="0" name=""/>
        <dsp:cNvSpPr/>
      </dsp:nvSpPr>
      <dsp:spPr>
        <a:xfrm>
          <a:off x="539" y="1607530"/>
          <a:ext cx="797755" cy="549653"/>
        </a:xfrm>
        <a:prstGeom prst="round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52F079-63AE-4ADD-AD1A-D139E1ED2C5B}">
      <dsp:nvSpPr>
        <dsp:cNvPr id="0" name=""/>
        <dsp:cNvSpPr/>
      </dsp:nvSpPr>
      <dsp:spPr>
        <a:xfrm>
          <a:off x="539" y="2157184"/>
          <a:ext cx="797755" cy="295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 dirty="0"/>
            <a:t>Square</a:t>
          </a:r>
        </a:p>
      </dsp:txBody>
      <dsp:txXfrm>
        <a:off x="539" y="2157184"/>
        <a:ext cx="797755" cy="295967"/>
      </dsp:txXfrm>
    </dsp:sp>
    <dsp:sp modelId="{488E9997-23A2-42E9-9BB3-4030C369107D}">
      <dsp:nvSpPr>
        <dsp:cNvPr id="0" name=""/>
        <dsp:cNvSpPr/>
      </dsp:nvSpPr>
      <dsp:spPr>
        <a:xfrm>
          <a:off x="878104" y="1607530"/>
          <a:ext cx="797755" cy="549653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666767-C79D-4558-9762-3F05AC315656}">
      <dsp:nvSpPr>
        <dsp:cNvPr id="0" name=""/>
        <dsp:cNvSpPr/>
      </dsp:nvSpPr>
      <dsp:spPr>
        <a:xfrm>
          <a:off x="878104" y="2157184"/>
          <a:ext cx="797755" cy="295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 dirty="0"/>
            <a:t>Sheets</a:t>
          </a:r>
        </a:p>
      </dsp:txBody>
      <dsp:txXfrm>
        <a:off x="878104" y="2157184"/>
        <a:ext cx="797755" cy="295967"/>
      </dsp:txXfrm>
    </dsp:sp>
    <dsp:sp modelId="{287A12C1-4F41-4F4F-9F72-5FA8597CCEB2}">
      <dsp:nvSpPr>
        <dsp:cNvPr id="0" name=""/>
        <dsp:cNvSpPr/>
      </dsp:nvSpPr>
      <dsp:spPr>
        <a:xfrm>
          <a:off x="539" y="2532927"/>
          <a:ext cx="797755" cy="549653"/>
        </a:xfrm>
        <a:prstGeom prst="round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47EBE3-E2BE-4B34-ADFF-0414A82ACBE3}">
      <dsp:nvSpPr>
        <dsp:cNvPr id="0" name=""/>
        <dsp:cNvSpPr/>
      </dsp:nvSpPr>
      <dsp:spPr>
        <a:xfrm>
          <a:off x="539" y="3082580"/>
          <a:ext cx="797755" cy="295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 dirty="0"/>
            <a:t>Coils</a:t>
          </a:r>
        </a:p>
      </dsp:txBody>
      <dsp:txXfrm>
        <a:off x="539" y="3082580"/>
        <a:ext cx="797755" cy="295967"/>
      </dsp:txXfrm>
    </dsp:sp>
    <dsp:sp modelId="{EAD70388-77EC-48E8-9BF9-050D09936CF1}">
      <dsp:nvSpPr>
        <dsp:cNvPr id="0" name=""/>
        <dsp:cNvSpPr/>
      </dsp:nvSpPr>
      <dsp:spPr>
        <a:xfrm>
          <a:off x="878104" y="2532927"/>
          <a:ext cx="797755" cy="549653"/>
        </a:xfrm>
        <a:prstGeom prst="round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DDFB24-4EB4-434F-B79B-C14058DCA9D0}">
      <dsp:nvSpPr>
        <dsp:cNvPr id="0" name=""/>
        <dsp:cNvSpPr/>
      </dsp:nvSpPr>
      <dsp:spPr>
        <a:xfrm>
          <a:off x="878104" y="3082580"/>
          <a:ext cx="797755" cy="295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 dirty="0"/>
            <a:t>Flats</a:t>
          </a:r>
        </a:p>
      </dsp:txBody>
      <dsp:txXfrm>
        <a:off x="878104" y="3082580"/>
        <a:ext cx="797755" cy="2959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71CA72-A462-4235-B3E9-F48C6E236B3D}">
      <dsp:nvSpPr>
        <dsp:cNvPr id="0" name=""/>
        <dsp:cNvSpPr/>
      </dsp:nvSpPr>
      <dsp:spPr>
        <a:xfrm>
          <a:off x="1485" y="762445"/>
          <a:ext cx="2356447" cy="1623592"/>
        </a:xfrm>
        <a:prstGeom prst="round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6F26D5-A0B0-44E7-93C5-C743B0DAC708}">
      <dsp:nvSpPr>
        <dsp:cNvPr id="0" name=""/>
        <dsp:cNvSpPr/>
      </dsp:nvSpPr>
      <dsp:spPr>
        <a:xfrm>
          <a:off x="1485" y="2386037"/>
          <a:ext cx="2356447" cy="8742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1592" tIns="291592" rIns="291592" bIns="0" numCol="1" spcCol="1270" anchor="t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100" kern="1200" dirty="0"/>
            <a:t>Rods</a:t>
          </a:r>
        </a:p>
      </dsp:txBody>
      <dsp:txXfrm>
        <a:off x="1485" y="2386037"/>
        <a:ext cx="2356447" cy="874241"/>
      </dsp:txXfrm>
    </dsp:sp>
    <dsp:sp modelId="{53EE7E0B-300C-4FB9-8ED9-CBD4819A5DBD}">
      <dsp:nvSpPr>
        <dsp:cNvPr id="0" name=""/>
        <dsp:cNvSpPr/>
      </dsp:nvSpPr>
      <dsp:spPr>
        <a:xfrm>
          <a:off x="2593676" y="762445"/>
          <a:ext cx="2356447" cy="1623592"/>
        </a:xfrm>
        <a:prstGeom prst="round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1E9183-440B-4173-8828-EBC7618C37B7}">
      <dsp:nvSpPr>
        <dsp:cNvPr id="0" name=""/>
        <dsp:cNvSpPr/>
      </dsp:nvSpPr>
      <dsp:spPr>
        <a:xfrm>
          <a:off x="2593676" y="2386037"/>
          <a:ext cx="2356447" cy="8742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1592" tIns="291592" rIns="291592" bIns="0" numCol="1" spcCol="1270" anchor="t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100" kern="1200" dirty="0"/>
            <a:t>Tubes</a:t>
          </a:r>
        </a:p>
      </dsp:txBody>
      <dsp:txXfrm>
        <a:off x="2593676" y="2386037"/>
        <a:ext cx="2356447" cy="874241"/>
      </dsp:txXfrm>
    </dsp:sp>
    <dsp:sp modelId="{974391A4-A7BA-42A5-85CF-83CBF96023C3}">
      <dsp:nvSpPr>
        <dsp:cNvPr id="0" name=""/>
        <dsp:cNvSpPr/>
      </dsp:nvSpPr>
      <dsp:spPr>
        <a:xfrm>
          <a:off x="5185867" y="762445"/>
          <a:ext cx="2356447" cy="1623592"/>
        </a:xfrm>
        <a:prstGeom prst="round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75B4DB-215F-4558-865C-61DE006C634C}">
      <dsp:nvSpPr>
        <dsp:cNvPr id="0" name=""/>
        <dsp:cNvSpPr/>
      </dsp:nvSpPr>
      <dsp:spPr>
        <a:xfrm>
          <a:off x="5185867" y="2386037"/>
          <a:ext cx="2356447" cy="8742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1592" tIns="291592" rIns="291592" bIns="0" numCol="1" spcCol="1270" anchor="t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100" kern="1200" dirty="0"/>
            <a:t>Plates</a:t>
          </a:r>
        </a:p>
      </dsp:txBody>
      <dsp:txXfrm>
        <a:off x="5185867" y="2386037"/>
        <a:ext cx="2356447" cy="87424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304398-5BE2-4774-BC30-8A3AF508A794}">
      <dsp:nvSpPr>
        <dsp:cNvPr id="0" name=""/>
        <dsp:cNvSpPr/>
      </dsp:nvSpPr>
      <dsp:spPr>
        <a:xfrm>
          <a:off x="697837" y="2244"/>
          <a:ext cx="1378387" cy="949709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B4A993-D9E7-4B74-BEF8-81587BDBF151}">
      <dsp:nvSpPr>
        <dsp:cNvPr id="0" name=""/>
        <dsp:cNvSpPr/>
      </dsp:nvSpPr>
      <dsp:spPr>
        <a:xfrm>
          <a:off x="697837" y="951953"/>
          <a:ext cx="1378387" cy="5113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0" numCol="1" spcCol="1270" anchor="t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900" kern="1200" dirty="0"/>
            <a:t>Jigs &amp; Fixtures</a:t>
          </a:r>
        </a:p>
      </dsp:txBody>
      <dsp:txXfrm>
        <a:off x="697837" y="951953"/>
        <a:ext cx="1378387" cy="511381"/>
      </dsp:txXfrm>
    </dsp:sp>
    <dsp:sp modelId="{AC16EBED-3B79-4524-B638-A98BE91F02FB}">
      <dsp:nvSpPr>
        <dsp:cNvPr id="0" name=""/>
        <dsp:cNvSpPr/>
      </dsp:nvSpPr>
      <dsp:spPr>
        <a:xfrm>
          <a:off x="2214121" y="2244"/>
          <a:ext cx="1378387" cy="949709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A4234C-458D-4EC0-8A6E-485B48D862EC}">
      <dsp:nvSpPr>
        <dsp:cNvPr id="0" name=""/>
        <dsp:cNvSpPr/>
      </dsp:nvSpPr>
      <dsp:spPr>
        <a:xfrm>
          <a:off x="2214121" y="951953"/>
          <a:ext cx="1378387" cy="5113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0" numCol="1" spcCol="1270" anchor="t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900" kern="1200" dirty="0"/>
            <a:t>Aluminium Extrusions</a:t>
          </a:r>
        </a:p>
      </dsp:txBody>
      <dsp:txXfrm>
        <a:off x="2214121" y="951953"/>
        <a:ext cx="1378387" cy="511381"/>
      </dsp:txXfrm>
    </dsp:sp>
    <dsp:sp modelId="{E1B79B74-4CDB-43B6-BEEF-43767B4C0799}">
      <dsp:nvSpPr>
        <dsp:cNvPr id="0" name=""/>
        <dsp:cNvSpPr/>
      </dsp:nvSpPr>
      <dsp:spPr>
        <a:xfrm>
          <a:off x="3730406" y="2244"/>
          <a:ext cx="1378387" cy="949709"/>
        </a:xfrm>
        <a:prstGeom prst="round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025FE2-C169-471E-A289-A55B34BF5DD4}">
      <dsp:nvSpPr>
        <dsp:cNvPr id="0" name=""/>
        <dsp:cNvSpPr/>
      </dsp:nvSpPr>
      <dsp:spPr>
        <a:xfrm>
          <a:off x="3730406" y="951953"/>
          <a:ext cx="1378387" cy="5113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0" numCol="1" spcCol="1270" anchor="t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900" kern="1200" dirty="0"/>
            <a:t>Plastic Manufacturing</a:t>
          </a:r>
        </a:p>
      </dsp:txBody>
      <dsp:txXfrm>
        <a:off x="3730406" y="951953"/>
        <a:ext cx="1378387" cy="511381"/>
      </dsp:txXfrm>
    </dsp:sp>
    <dsp:sp modelId="{D5AFED8D-E112-46EB-9FCA-0F4176AA65F6}">
      <dsp:nvSpPr>
        <dsp:cNvPr id="0" name=""/>
        <dsp:cNvSpPr/>
      </dsp:nvSpPr>
      <dsp:spPr>
        <a:xfrm>
          <a:off x="5246690" y="2244"/>
          <a:ext cx="1378387" cy="949709"/>
        </a:xfrm>
        <a:prstGeom prst="round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A6715C-C5BD-4D08-ADBA-0D3AEBADED19}">
      <dsp:nvSpPr>
        <dsp:cNvPr id="0" name=""/>
        <dsp:cNvSpPr/>
      </dsp:nvSpPr>
      <dsp:spPr>
        <a:xfrm>
          <a:off x="5246690" y="951953"/>
          <a:ext cx="1378387" cy="5113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0" numCol="1" spcCol="1270" anchor="t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900" kern="1200" dirty="0"/>
            <a:t>HSS Cutting Tools</a:t>
          </a:r>
        </a:p>
      </dsp:txBody>
      <dsp:txXfrm>
        <a:off x="5246690" y="951953"/>
        <a:ext cx="1378387" cy="511381"/>
      </dsp:txXfrm>
    </dsp:sp>
    <dsp:sp modelId="{98DA803B-42A4-4141-9EE5-D5BFF2395481}">
      <dsp:nvSpPr>
        <dsp:cNvPr id="0" name=""/>
        <dsp:cNvSpPr/>
      </dsp:nvSpPr>
      <dsp:spPr>
        <a:xfrm>
          <a:off x="6762975" y="2244"/>
          <a:ext cx="1378387" cy="949709"/>
        </a:xfrm>
        <a:prstGeom prst="roundRect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D497A4-756E-4455-BDC9-6F19B55BB022}">
      <dsp:nvSpPr>
        <dsp:cNvPr id="0" name=""/>
        <dsp:cNvSpPr/>
      </dsp:nvSpPr>
      <dsp:spPr>
        <a:xfrm>
          <a:off x="6762975" y="951953"/>
          <a:ext cx="1378387" cy="5113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0" numCol="1" spcCol="1270" anchor="t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900" kern="1200" dirty="0"/>
            <a:t>Die Casting</a:t>
          </a:r>
        </a:p>
      </dsp:txBody>
      <dsp:txXfrm>
        <a:off x="6762975" y="951953"/>
        <a:ext cx="1378387" cy="511381"/>
      </dsp:txXfrm>
    </dsp:sp>
    <dsp:sp modelId="{9648435B-7F2B-4A19-9123-B1602C238D90}">
      <dsp:nvSpPr>
        <dsp:cNvPr id="0" name=""/>
        <dsp:cNvSpPr/>
      </dsp:nvSpPr>
      <dsp:spPr>
        <a:xfrm>
          <a:off x="697837" y="1601173"/>
          <a:ext cx="1378387" cy="949709"/>
        </a:xfrm>
        <a:prstGeom prst="roundRect">
          <a:avLst/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A95C4F-08F3-45A3-A45D-B72E9B26D52A}">
      <dsp:nvSpPr>
        <dsp:cNvPr id="0" name=""/>
        <dsp:cNvSpPr/>
      </dsp:nvSpPr>
      <dsp:spPr>
        <a:xfrm>
          <a:off x="697837" y="2550883"/>
          <a:ext cx="1378387" cy="5113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0" numCol="1" spcCol="1270" anchor="t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900" kern="1200" dirty="0"/>
            <a:t>Punches</a:t>
          </a:r>
        </a:p>
      </dsp:txBody>
      <dsp:txXfrm>
        <a:off x="697837" y="2550883"/>
        <a:ext cx="1378387" cy="511381"/>
      </dsp:txXfrm>
    </dsp:sp>
    <dsp:sp modelId="{3E002FD5-B90C-4757-B01A-EEC4F3649A49}">
      <dsp:nvSpPr>
        <dsp:cNvPr id="0" name=""/>
        <dsp:cNvSpPr/>
      </dsp:nvSpPr>
      <dsp:spPr>
        <a:xfrm>
          <a:off x="2214121" y="1601173"/>
          <a:ext cx="1378387" cy="949709"/>
        </a:xfrm>
        <a:prstGeom prst="roundRect">
          <a:avLst/>
        </a:prstGeom>
        <a:blipFill rotWithShape="1">
          <a:blip xmlns:r="http://schemas.openxmlformats.org/officeDocument/2006/relationships" r:embed="rId7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3D5D06-D431-4FDE-AD83-388CCA03C90E}">
      <dsp:nvSpPr>
        <dsp:cNvPr id="0" name=""/>
        <dsp:cNvSpPr/>
      </dsp:nvSpPr>
      <dsp:spPr>
        <a:xfrm>
          <a:off x="2214121" y="2550883"/>
          <a:ext cx="1378387" cy="5113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0" numCol="1" spcCol="1270" anchor="t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900" kern="1200" dirty="0"/>
            <a:t>Tablets/</a:t>
          </a:r>
          <a:r>
            <a:rPr lang="en-IN" sz="900" kern="1200" dirty="0" err="1"/>
            <a:t>Pharma</a:t>
          </a:r>
          <a:endParaRPr lang="en-IN" sz="900" kern="1200" dirty="0"/>
        </a:p>
      </dsp:txBody>
      <dsp:txXfrm>
        <a:off x="2214121" y="2550883"/>
        <a:ext cx="1378387" cy="511381"/>
      </dsp:txXfrm>
    </dsp:sp>
    <dsp:sp modelId="{D3040C18-0FEA-4F07-B0DB-BBDB96537ABD}">
      <dsp:nvSpPr>
        <dsp:cNvPr id="0" name=""/>
        <dsp:cNvSpPr/>
      </dsp:nvSpPr>
      <dsp:spPr>
        <a:xfrm>
          <a:off x="3730406" y="1601173"/>
          <a:ext cx="1378387" cy="949709"/>
        </a:xfrm>
        <a:prstGeom prst="roundRect">
          <a:avLst/>
        </a:prstGeom>
        <a:blipFill rotWithShape="1">
          <a:blip xmlns:r="http://schemas.openxmlformats.org/officeDocument/2006/relationships" r:embed="rId8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3A7646-D218-4374-8E84-027DA6A18A74}">
      <dsp:nvSpPr>
        <dsp:cNvPr id="0" name=""/>
        <dsp:cNvSpPr/>
      </dsp:nvSpPr>
      <dsp:spPr>
        <a:xfrm>
          <a:off x="3730406" y="2550883"/>
          <a:ext cx="1378387" cy="5113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0" numCol="1" spcCol="1270" anchor="t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900" kern="1200" dirty="0"/>
            <a:t>Press Tools</a:t>
          </a:r>
        </a:p>
      </dsp:txBody>
      <dsp:txXfrm>
        <a:off x="3730406" y="2550883"/>
        <a:ext cx="1378387" cy="511381"/>
      </dsp:txXfrm>
    </dsp:sp>
    <dsp:sp modelId="{5514B828-520F-48B6-90C3-8212339C1E12}">
      <dsp:nvSpPr>
        <dsp:cNvPr id="0" name=""/>
        <dsp:cNvSpPr/>
      </dsp:nvSpPr>
      <dsp:spPr>
        <a:xfrm>
          <a:off x="5246690" y="1601173"/>
          <a:ext cx="1378387" cy="949709"/>
        </a:xfrm>
        <a:prstGeom prst="roundRect">
          <a:avLst/>
        </a:prstGeom>
        <a:blipFill rotWithShape="1">
          <a:blip xmlns:r="http://schemas.openxmlformats.org/officeDocument/2006/relationships" r:embed="rId9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06DBEA-E4E0-4123-AD6D-60AE3FEB0C9F}">
      <dsp:nvSpPr>
        <dsp:cNvPr id="0" name=""/>
        <dsp:cNvSpPr/>
      </dsp:nvSpPr>
      <dsp:spPr>
        <a:xfrm>
          <a:off x="5246690" y="2550883"/>
          <a:ext cx="1378387" cy="5113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0" numCol="1" spcCol="1270" anchor="t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900" kern="1200" dirty="0"/>
            <a:t>Fasteners</a:t>
          </a:r>
        </a:p>
      </dsp:txBody>
      <dsp:txXfrm>
        <a:off x="5246690" y="2550883"/>
        <a:ext cx="1378387" cy="511381"/>
      </dsp:txXfrm>
    </dsp:sp>
    <dsp:sp modelId="{721FA4EC-E817-43A8-A4A1-C51137CD8AB2}">
      <dsp:nvSpPr>
        <dsp:cNvPr id="0" name=""/>
        <dsp:cNvSpPr/>
      </dsp:nvSpPr>
      <dsp:spPr>
        <a:xfrm>
          <a:off x="6762975" y="1601173"/>
          <a:ext cx="1378387" cy="949709"/>
        </a:xfrm>
        <a:prstGeom prst="roundRect">
          <a:avLst/>
        </a:prstGeom>
        <a:blipFill rotWithShape="1">
          <a:blip xmlns:r="http://schemas.openxmlformats.org/officeDocument/2006/relationships" r:embed="rId10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D7B2C6-B493-4E6B-A878-7D504A636913}">
      <dsp:nvSpPr>
        <dsp:cNvPr id="0" name=""/>
        <dsp:cNvSpPr/>
      </dsp:nvSpPr>
      <dsp:spPr>
        <a:xfrm>
          <a:off x="6762975" y="2550883"/>
          <a:ext cx="1378387" cy="5113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0" numCol="1" spcCol="1270" anchor="t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900" kern="1200" dirty="0"/>
            <a:t>Hobbs &amp; Broaches</a:t>
          </a:r>
        </a:p>
      </dsp:txBody>
      <dsp:txXfrm>
        <a:off x="6762975" y="2550883"/>
        <a:ext cx="1378387" cy="511381"/>
      </dsp:txXfrm>
    </dsp:sp>
    <dsp:sp modelId="{9E2B4F8E-19C4-4D33-8F71-3BA55E8C2B7D}">
      <dsp:nvSpPr>
        <dsp:cNvPr id="0" name=""/>
        <dsp:cNvSpPr/>
      </dsp:nvSpPr>
      <dsp:spPr>
        <a:xfrm>
          <a:off x="2214121" y="3200103"/>
          <a:ext cx="1378387" cy="949709"/>
        </a:xfrm>
        <a:prstGeom prst="roundRect">
          <a:avLst/>
        </a:prstGeom>
        <a:blipFill rotWithShape="1">
          <a:blip xmlns:r="http://schemas.openxmlformats.org/officeDocument/2006/relationships" r:embed="rId1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51D67A-62A8-42FB-8945-680AEC790468}">
      <dsp:nvSpPr>
        <dsp:cNvPr id="0" name=""/>
        <dsp:cNvSpPr/>
      </dsp:nvSpPr>
      <dsp:spPr>
        <a:xfrm>
          <a:off x="2214121" y="4149813"/>
          <a:ext cx="1378387" cy="5113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0" numCol="1" spcCol="1270" anchor="t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900" kern="1200" dirty="0"/>
            <a:t>Ejector Core Pins</a:t>
          </a:r>
        </a:p>
      </dsp:txBody>
      <dsp:txXfrm>
        <a:off x="2214121" y="4149813"/>
        <a:ext cx="1378387" cy="511381"/>
      </dsp:txXfrm>
    </dsp:sp>
    <dsp:sp modelId="{97FF0267-675D-4CC1-B62F-5A096A05FA0C}">
      <dsp:nvSpPr>
        <dsp:cNvPr id="0" name=""/>
        <dsp:cNvSpPr/>
      </dsp:nvSpPr>
      <dsp:spPr>
        <a:xfrm>
          <a:off x="3730406" y="3200103"/>
          <a:ext cx="1378387" cy="949709"/>
        </a:xfrm>
        <a:prstGeom prst="roundRect">
          <a:avLst/>
        </a:prstGeom>
        <a:blipFill rotWithShape="1">
          <a:blip xmlns:r="http://schemas.openxmlformats.org/officeDocument/2006/relationships" r:embed="rId12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F419D4-88AC-4DBC-B8B4-9385DE117EF1}">
      <dsp:nvSpPr>
        <dsp:cNvPr id="0" name=""/>
        <dsp:cNvSpPr/>
      </dsp:nvSpPr>
      <dsp:spPr>
        <a:xfrm>
          <a:off x="3730406" y="4149813"/>
          <a:ext cx="1378387" cy="5113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0" numCol="1" spcCol="1270" anchor="t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900" kern="1200" dirty="0"/>
            <a:t>Thread Rolling</a:t>
          </a:r>
        </a:p>
      </dsp:txBody>
      <dsp:txXfrm>
        <a:off x="3730406" y="4149813"/>
        <a:ext cx="1378387" cy="511381"/>
      </dsp:txXfrm>
    </dsp:sp>
    <dsp:sp modelId="{57074E16-884C-405F-B966-E3AE14C1032C}">
      <dsp:nvSpPr>
        <dsp:cNvPr id="0" name=""/>
        <dsp:cNvSpPr/>
      </dsp:nvSpPr>
      <dsp:spPr>
        <a:xfrm>
          <a:off x="5246690" y="3200103"/>
          <a:ext cx="1378387" cy="949709"/>
        </a:xfrm>
        <a:prstGeom prst="round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B7C2CF-3BBE-41C4-AC1E-BDAD0AFC7286}">
      <dsp:nvSpPr>
        <dsp:cNvPr id="0" name=""/>
        <dsp:cNvSpPr/>
      </dsp:nvSpPr>
      <dsp:spPr>
        <a:xfrm>
          <a:off x="5246690" y="4149813"/>
          <a:ext cx="1378387" cy="5113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0" numCol="1" spcCol="1270" anchor="t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900" kern="1200" dirty="0"/>
            <a:t>Industrial Knives &amp; Blade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900" kern="1200" dirty="0"/>
        </a:p>
      </dsp:txBody>
      <dsp:txXfrm>
        <a:off x="5246690" y="4149813"/>
        <a:ext cx="1378387" cy="5113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6EA10D04-27C2-4C5B-8180-3370417CBD69}" type="datetimeFigureOut">
              <a:rPr lang="en-IN" smtClean="0"/>
              <a:t>01/04/22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6ED89EEC-5566-4820-B246-0A04BE55F7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13947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7EF22542-DF6B-4240-961A-362577E38425}" type="datetimeFigureOut">
              <a:rPr lang="en-US" smtClean="0"/>
              <a:t>4/1/22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8859F388-CA29-4752-A4FE-F8B6180767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172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9F388-CA29-4752-A4FE-F8B6180767A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853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7392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874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7093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382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rgbClr val="61C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1566256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www.kushalmetal.net</a:t>
            </a: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876429" y="6459786"/>
            <a:ext cx="5391143" cy="365125"/>
          </a:xfrm>
        </p:spPr>
        <p:txBody>
          <a:bodyPr/>
          <a:lstStyle/>
          <a:p>
            <a:r>
              <a:rPr lang="en-US" dirty="0"/>
              <a:t>Success Comes from Harmony…. </a:t>
            </a:r>
          </a:p>
          <a:p>
            <a:pPr algn="r"/>
            <a:r>
              <a:rPr lang="en-US" dirty="0"/>
              <a:t>…and win comes from innovation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774" y="0"/>
            <a:ext cx="2044857" cy="81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208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rgbClr val="61C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46E0-7705-44F8-B889-E8AB46D967E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774" y="0"/>
            <a:ext cx="2044857" cy="816431"/>
          </a:xfrm>
          <a:prstGeom prst="rect">
            <a:avLst/>
          </a:prstGeom>
        </p:spPr>
      </p:pic>
      <p:sp>
        <p:nvSpPr>
          <p:cNvPr id="7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876429" y="6459786"/>
            <a:ext cx="5391143" cy="365125"/>
          </a:xfrm>
        </p:spPr>
        <p:txBody>
          <a:bodyPr/>
          <a:lstStyle/>
          <a:p>
            <a:r>
              <a:rPr lang="en-US" dirty="0"/>
              <a:t>Success Comes from Harmony…. </a:t>
            </a:r>
          </a:p>
          <a:p>
            <a:pPr algn="r"/>
            <a:r>
              <a:rPr lang="en-US" dirty="0"/>
              <a:t>…and win comes from innovation</a:t>
            </a:r>
          </a:p>
        </p:txBody>
      </p:sp>
    </p:spTree>
    <p:extLst>
      <p:ext uri="{BB962C8B-B14F-4D97-AF65-F5344CB8AC3E}">
        <p14:creationId xmlns:p14="http://schemas.microsoft.com/office/powerpoint/2010/main" val="82631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rgbClr val="61C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46E0-7705-44F8-B889-E8AB46D967E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774" y="0"/>
            <a:ext cx="2044857" cy="816431"/>
          </a:xfrm>
          <a:prstGeom prst="rect">
            <a:avLst/>
          </a:prstGeom>
        </p:spPr>
      </p:pic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876429" y="6459786"/>
            <a:ext cx="5391143" cy="365125"/>
          </a:xfrm>
        </p:spPr>
        <p:txBody>
          <a:bodyPr/>
          <a:lstStyle/>
          <a:p>
            <a:r>
              <a:rPr lang="en-US" dirty="0"/>
              <a:t>Success Comes from Harmony…. </a:t>
            </a:r>
          </a:p>
          <a:p>
            <a:pPr algn="r"/>
            <a:r>
              <a:rPr lang="en-US" dirty="0"/>
              <a:t>…and win comes from innovation</a:t>
            </a:r>
          </a:p>
        </p:txBody>
      </p:sp>
    </p:spTree>
    <p:extLst>
      <p:ext uri="{BB962C8B-B14F-4D97-AF65-F5344CB8AC3E}">
        <p14:creationId xmlns:p14="http://schemas.microsoft.com/office/powerpoint/2010/main" val="1197355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rgbClr val="61C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www.kushalmetal.net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774" y="0"/>
            <a:ext cx="2044857" cy="816431"/>
          </a:xfrm>
          <a:prstGeom prst="rect">
            <a:avLst/>
          </a:prstGeom>
        </p:spPr>
      </p:pic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876429" y="6459786"/>
            <a:ext cx="5391143" cy="365125"/>
          </a:xfrm>
        </p:spPr>
        <p:txBody>
          <a:bodyPr/>
          <a:lstStyle/>
          <a:p>
            <a:r>
              <a:rPr lang="en-US" dirty="0"/>
              <a:t>Success Comes from Harmony…. </a:t>
            </a:r>
          </a:p>
          <a:p>
            <a:pPr algn="r"/>
            <a:r>
              <a:rPr lang="en-US" dirty="0"/>
              <a:t>…and win comes from innovation</a:t>
            </a:r>
          </a:p>
        </p:txBody>
      </p:sp>
    </p:spTree>
    <p:extLst>
      <p:ext uri="{BB962C8B-B14F-4D97-AF65-F5344CB8AC3E}">
        <p14:creationId xmlns:p14="http://schemas.microsoft.com/office/powerpoint/2010/main" val="3217532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rgbClr val="66C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Success Comes from Harmony…. </a:t>
            </a:r>
          </a:p>
          <a:p>
            <a:pPr algn="r"/>
            <a:r>
              <a:rPr lang="en-US" dirty="0"/>
              <a:t>…and win comes from innovation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www.kushal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774" y="0"/>
            <a:ext cx="2044857" cy="81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61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rgbClr val="61C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Success Comes from Harmony…. </a:t>
            </a:r>
          </a:p>
          <a:p>
            <a:pPr algn="r"/>
            <a:r>
              <a:rPr lang="en-US" dirty="0"/>
              <a:t>…and win comes from innovation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46E0-7705-44F8-B889-E8AB46D967E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774" y="0"/>
            <a:ext cx="2044857" cy="81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499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2381" y="6413748"/>
            <a:ext cx="9141619" cy="457200"/>
          </a:xfrm>
          <a:prstGeom prst="rect">
            <a:avLst/>
          </a:prstGeom>
          <a:solidFill>
            <a:srgbClr val="61C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46E0-7705-44F8-B889-E8AB46D967E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774" y="0"/>
            <a:ext cx="2044857" cy="816431"/>
          </a:xfrm>
          <a:prstGeom prst="rect">
            <a:avLst/>
          </a:prstGeom>
        </p:spPr>
      </p:pic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71700" y="6459786"/>
            <a:ext cx="4800600" cy="365125"/>
          </a:xfrm>
        </p:spPr>
        <p:txBody>
          <a:bodyPr/>
          <a:lstStyle/>
          <a:p>
            <a:r>
              <a:rPr lang="en-US" dirty="0"/>
              <a:t>Success Comes from Harmony…. </a:t>
            </a:r>
          </a:p>
          <a:p>
            <a:pPr algn="r"/>
            <a:r>
              <a:rPr lang="en-US" dirty="0"/>
              <a:t>…and win comes from innovation</a:t>
            </a:r>
          </a:p>
        </p:txBody>
      </p:sp>
    </p:spTree>
    <p:extLst>
      <p:ext uri="{BB962C8B-B14F-4D97-AF65-F5344CB8AC3E}">
        <p14:creationId xmlns:p14="http://schemas.microsoft.com/office/powerpoint/2010/main" val="3723399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rgbClr val="61C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5B846E0-7705-44F8-B889-E8AB46D967E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774" y="0"/>
            <a:ext cx="2044857" cy="816431"/>
          </a:xfrm>
          <a:prstGeom prst="rect">
            <a:avLst/>
          </a:prstGeom>
        </p:spPr>
      </p:pic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71700" y="6459786"/>
            <a:ext cx="4800600" cy="365125"/>
          </a:xfrm>
        </p:spPr>
        <p:txBody>
          <a:bodyPr/>
          <a:lstStyle/>
          <a:p>
            <a:r>
              <a:rPr lang="en-US" dirty="0"/>
              <a:t>Success Comes from Harmony…. </a:t>
            </a:r>
          </a:p>
          <a:p>
            <a:pPr algn="r"/>
            <a:r>
              <a:rPr lang="en-US" dirty="0"/>
              <a:t>…and win comes from innovation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rgbClr val="61C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82779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rgbClr val="61C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 userDrawn="1"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rgbClr val="61C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46E0-7705-44F8-B889-E8AB46D967E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71700" y="6459786"/>
            <a:ext cx="4800600" cy="365125"/>
          </a:xfrm>
        </p:spPr>
        <p:txBody>
          <a:bodyPr/>
          <a:lstStyle/>
          <a:p>
            <a:r>
              <a:rPr lang="en-US" dirty="0"/>
              <a:t>Success Comes from Harmony…. </a:t>
            </a:r>
          </a:p>
          <a:p>
            <a:pPr algn="r"/>
            <a:r>
              <a:rPr lang="en-US" dirty="0"/>
              <a:t>…and win comes from innovation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774" y="0"/>
            <a:ext cx="2044857" cy="81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963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rgbClr val="61C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Success Comes from Harmony….  …and win comes from innovation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46E0-7705-44F8-B889-E8AB46D967E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774" y="0"/>
            <a:ext cx="2044857" cy="81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09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2381" y="6403654"/>
            <a:ext cx="9141619" cy="457200"/>
          </a:xfrm>
          <a:prstGeom prst="rect">
            <a:avLst/>
          </a:prstGeom>
          <a:solidFill>
            <a:srgbClr val="61C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Success Comes from Harmony….  …and win comes from innovation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46E0-7705-44F8-B889-E8AB46D967E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774" y="0"/>
            <a:ext cx="2044857" cy="81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486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rgbClr val="61C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rgbClr val="3494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1700" y="6459786"/>
            <a:ext cx="480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cap="all" baseline="0">
                <a:solidFill>
                  <a:srgbClr val="FFFFFF"/>
                </a:solidFill>
              </a:defRPr>
            </a:lvl1pPr>
          </a:lstStyle>
          <a:p>
            <a:pPr algn="l"/>
            <a:r>
              <a:rPr lang="en-GB" dirty="0"/>
              <a:t>Success Comes from Harmony….  …and win comes from innovation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14138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www.kushalmetal.net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600200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8709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jpeg"/><Relationship Id="rId7" Type="http://schemas.openxmlformats.org/officeDocument/2006/relationships/image" Target="../media/image76.pn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11" Type="http://schemas.openxmlformats.org/officeDocument/2006/relationships/image" Target="../media/image80.jpeg"/><Relationship Id="rId5" Type="http://schemas.openxmlformats.org/officeDocument/2006/relationships/image" Target="../media/image74.gif"/><Relationship Id="rId10" Type="http://schemas.openxmlformats.org/officeDocument/2006/relationships/image" Target="../media/image79.jpeg"/><Relationship Id="rId4" Type="http://schemas.openxmlformats.org/officeDocument/2006/relationships/image" Target="../media/image73.png"/><Relationship Id="rId9" Type="http://schemas.openxmlformats.org/officeDocument/2006/relationships/image" Target="../media/image78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IN" b="1" dirty="0"/>
              <a:t>KUSHAL METAL &amp; STEEL INDUSTRIES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3681661" y="4325112"/>
            <a:ext cx="17806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3200" b="1" dirty="0">
                <a:solidFill>
                  <a:srgbClr val="58B6C0"/>
                </a:solidFill>
              </a:rPr>
              <a:t>Welcome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56" t="24619" r="11345" b="19108"/>
          <a:stretch/>
        </p:blipFill>
        <p:spPr>
          <a:xfrm>
            <a:off x="2736122" y="76200"/>
            <a:ext cx="3671757" cy="195827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4000500" y="4909887"/>
            <a:ext cx="1143000" cy="1440296"/>
            <a:chOff x="7800910" y="4475503"/>
            <a:chExt cx="1143000" cy="1440296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/>
            <a:srcRect l="33333" t="35926" r="43334" b="23207"/>
            <a:stretch/>
          </p:blipFill>
          <p:spPr>
            <a:xfrm>
              <a:off x="7800910" y="4475503"/>
              <a:ext cx="1143000" cy="1126056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8017826" y="5638800"/>
              <a:ext cx="70916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/>
                <a:t>Scan me</a:t>
              </a:r>
            </a:p>
          </p:txBody>
        </p:sp>
      </p:grp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Success Comes from Harmony…. </a:t>
            </a:r>
          </a:p>
          <a:p>
            <a:pPr algn="r"/>
            <a:r>
              <a:rPr lang="en-US"/>
              <a:t>…and win comes from innovation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www.kushalmetal.net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679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Introduction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en-IN" dirty="0"/>
              <a:t> Kushal Metal &amp; Steel Industries is a steel trading &amp; stock holding company dealing in all kinds of high speed steel, cold work steel, hot work steel, plastic mould steel, beryllium copper, cutting tools &amp; more.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IN" dirty="0"/>
              <a:t>Our Sole aim to is to serve to serve the tool room with quality tool steel at reasonable price.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IN" dirty="0"/>
              <a:t>We are committed to establish the name of Kushal Metal &amp; Steel Industries as an organization of trust providing quality tool steel with timely delivery &amp; quality service.</a:t>
            </a:r>
          </a:p>
          <a:p>
            <a:pPr marL="201168" lvl="1" indent="0">
              <a:buNone/>
            </a:pPr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Success Comes from Harmony…. </a:t>
            </a:r>
          </a:p>
          <a:p>
            <a:pPr algn="r"/>
            <a:r>
              <a:rPr lang="en-US"/>
              <a:t>…and win comes from innovation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46E0-7705-44F8-B889-E8AB46D967E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593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30"/>
            <a:ext cx="8305800" cy="1580577"/>
          </a:xfrm>
        </p:spPr>
        <p:txBody>
          <a:bodyPr>
            <a:normAutofit/>
          </a:bodyPr>
          <a:lstStyle/>
          <a:p>
            <a:r>
              <a:rPr lang="en-US" dirty="0"/>
              <a:t>History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21513CF-CBCA-4316-9BAF-036FF18CB40F}"/>
              </a:ext>
            </a:extLst>
          </p:cNvPr>
          <p:cNvCxnSpPr/>
          <p:nvPr/>
        </p:nvCxnSpPr>
        <p:spPr>
          <a:xfrm>
            <a:off x="-23004" y="3894932"/>
            <a:ext cx="9144000" cy="1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F81A6ED-D9E5-4EA6-AD12-B8606C46C790}"/>
              </a:ext>
            </a:extLst>
          </p:cNvPr>
          <p:cNvGrpSpPr/>
          <p:nvPr/>
        </p:nvGrpSpPr>
        <p:grpSpPr>
          <a:xfrm>
            <a:off x="4409378" y="3901827"/>
            <a:ext cx="1512059" cy="2532581"/>
            <a:chOff x="2903221" y="4320544"/>
            <a:chExt cx="2305049" cy="1822763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BD6314DE-2AFB-4600-A75A-39EBE64BF316}"/>
                </a:ext>
              </a:extLst>
            </p:cNvPr>
            <p:cNvSpPr/>
            <p:nvPr/>
          </p:nvSpPr>
          <p:spPr>
            <a:xfrm>
              <a:off x="4705351" y="4320545"/>
              <a:ext cx="502919" cy="182276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98030583-BDD2-4C99-B658-06B78F9BF8E5}"/>
                </a:ext>
              </a:extLst>
            </p:cNvPr>
            <p:cNvSpPr/>
            <p:nvPr/>
          </p:nvSpPr>
          <p:spPr>
            <a:xfrm>
              <a:off x="2903221" y="4320544"/>
              <a:ext cx="1802130" cy="18227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r>
                <a:rPr lang="en-US" sz="105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-Mr. Kushal Doshi joins business</a:t>
              </a:r>
            </a:p>
            <a:p>
              <a:pPr lvl="0"/>
              <a:r>
                <a:rPr lang="en-US" sz="105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-12K Sqft Warehouse in Bhiwandi</a:t>
              </a:r>
            </a:p>
            <a:p>
              <a:pPr lvl="0"/>
              <a:endParaRPr lang="en-US" sz="1050" noProof="1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 lvl="0"/>
              <a:endParaRPr lang="en-US" sz="1050" noProof="1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 lvl="0"/>
              <a:r>
                <a:rPr lang="en-US" sz="105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-KMSI signs JV with TG &amp; forms TGK Special Steel to make HSS, die steel, Titanium, HSS &amp; Carbide Cutting Tools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2D32EF9-7AC5-4828-AD46-C9D5A43FE3C4}"/>
              </a:ext>
            </a:extLst>
          </p:cNvPr>
          <p:cNvGrpSpPr/>
          <p:nvPr/>
        </p:nvGrpSpPr>
        <p:grpSpPr>
          <a:xfrm>
            <a:off x="5934856" y="1600200"/>
            <a:ext cx="1608944" cy="2286000"/>
            <a:chOff x="3004776" y="4319026"/>
            <a:chExt cx="2203493" cy="1729735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A8842283-CCB9-46C9-819D-988F80C322A8}"/>
                </a:ext>
              </a:extLst>
            </p:cNvPr>
            <p:cNvSpPr/>
            <p:nvPr/>
          </p:nvSpPr>
          <p:spPr>
            <a:xfrm>
              <a:off x="4780538" y="4319026"/>
              <a:ext cx="427731" cy="17297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94774042-0552-447D-B509-C20ABE4D620A}"/>
                </a:ext>
              </a:extLst>
            </p:cNvPr>
            <p:cNvSpPr/>
            <p:nvPr/>
          </p:nvSpPr>
          <p:spPr>
            <a:xfrm>
              <a:off x="3004776" y="4319026"/>
              <a:ext cx="1802131" cy="172973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1050" noProof="1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 lvl="0"/>
              <a:endParaRPr lang="en-US" sz="1050" noProof="1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 marL="171450" lvl="0" indent="-171450">
                <a:buFontTx/>
                <a:buChar char="-"/>
              </a:pPr>
              <a:r>
                <a:rPr lang="en-US" sz="105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Started two warehouses of 12000 sqft each</a:t>
              </a:r>
            </a:p>
            <a:p>
              <a:pPr marL="171450" lvl="0" indent="-171450">
                <a:buFontTx/>
                <a:buChar char="-"/>
              </a:pPr>
              <a:endParaRPr lang="en-US" sz="1050" noProof="1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 marL="171450" lvl="0" indent="-171450">
                <a:buFontTx/>
                <a:buChar char="-"/>
              </a:pPr>
              <a:endParaRPr lang="en-US" sz="1050" noProof="1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 marL="171450" indent="-171450">
                <a:buFontTx/>
                <a:buChar char="-"/>
              </a:pPr>
              <a:r>
                <a:rPr lang="en-US" sz="105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Introduced Villares &amp; Sanyo tool steels</a:t>
              </a:r>
            </a:p>
            <a:p>
              <a:pPr marL="171450" indent="-171450">
                <a:buFontTx/>
                <a:buChar char="-"/>
              </a:pPr>
              <a:endParaRPr lang="en-US" sz="1050" noProof="1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 marL="171450" indent="-171450">
                <a:buFontTx/>
                <a:buChar char="-"/>
              </a:pPr>
              <a:endParaRPr lang="en-US" sz="1050" noProof="1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 marL="171450" lvl="0" indent="-171450">
                <a:buFontTx/>
                <a:buChar char="-"/>
              </a:pPr>
              <a:r>
                <a:rPr lang="en-US" sz="105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-New Branch in Ahmedabad</a:t>
              </a:r>
            </a:p>
            <a:p>
              <a:pPr marL="171450" indent="-171450">
                <a:buFontTx/>
                <a:buChar char="-"/>
              </a:pPr>
              <a:endParaRPr lang="en-US" sz="1050" noProof="1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 marL="171450" lvl="0" indent="-171450">
                <a:buFontTx/>
                <a:buChar char="-"/>
              </a:pPr>
              <a:endParaRPr lang="en-US" sz="1050" noProof="1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</p:grpSp>
      <p:sp>
        <p:nvSpPr>
          <p:cNvPr id="87" name="Oval 86">
            <a:extLst>
              <a:ext uri="{FF2B5EF4-FFF2-40B4-BE49-F238E27FC236}">
                <a16:creationId xmlns:a16="http://schemas.microsoft.com/office/drawing/2014/main" id="{3BC5B297-11E5-4EF6-AC97-DABCFF8232E7}"/>
              </a:ext>
            </a:extLst>
          </p:cNvPr>
          <p:cNvSpPr/>
          <p:nvPr/>
        </p:nvSpPr>
        <p:spPr>
          <a:xfrm>
            <a:off x="5715000" y="3831786"/>
            <a:ext cx="108585" cy="1085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2B4E633A-D680-4D5D-8502-80E0AB256D0B}"/>
              </a:ext>
            </a:extLst>
          </p:cNvPr>
          <p:cNvSpPr/>
          <p:nvPr/>
        </p:nvSpPr>
        <p:spPr>
          <a:xfrm>
            <a:off x="7359015" y="3831786"/>
            <a:ext cx="108585" cy="1085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0" name="Group 9"/>
          <p:cNvGrpSpPr/>
          <p:nvPr/>
        </p:nvGrpSpPr>
        <p:grpSpPr>
          <a:xfrm>
            <a:off x="-1" y="1600200"/>
            <a:ext cx="1420589" cy="2301633"/>
            <a:chOff x="175509" y="1274945"/>
            <a:chExt cx="1307139" cy="226533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E5178BC-28A0-45E1-8420-E84A99F7FE73}"/>
                </a:ext>
              </a:extLst>
            </p:cNvPr>
            <p:cNvGrpSpPr/>
            <p:nvPr/>
          </p:nvGrpSpPr>
          <p:grpSpPr>
            <a:xfrm>
              <a:off x="175509" y="1308985"/>
              <a:ext cx="1307139" cy="2231290"/>
              <a:chOff x="2903219" y="4320545"/>
              <a:chExt cx="2305050" cy="1729735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63F704B-9047-4D08-AFCC-BB770DE7ECDF}"/>
                  </a:ext>
                </a:extLst>
              </p:cNvPr>
              <p:cNvSpPr/>
              <p:nvPr/>
            </p:nvSpPr>
            <p:spPr>
              <a:xfrm>
                <a:off x="2903219" y="4320545"/>
                <a:ext cx="1802130" cy="1729735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  <a:p>
                <a:endParaRPr lang="en-GB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  <a:p>
                <a:r>
                  <a:rPr lang="en-GB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-Mr. Avantilal Doshi established</a:t>
                </a:r>
              </a:p>
              <a:p>
                <a:r>
                  <a:rPr lang="en-GB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Dinesh Hardware Mart in 350 sqft warehouse in Khumbharwada  to trade tool &amp; alloy steels</a:t>
                </a: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4D218603-F856-4C0D-89D8-FB5EA9021705}"/>
                  </a:ext>
                </a:extLst>
              </p:cNvPr>
              <p:cNvSpPr/>
              <p:nvPr/>
            </p:nvSpPr>
            <p:spPr>
              <a:xfrm>
                <a:off x="4705349" y="4320545"/>
                <a:ext cx="502920" cy="172973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CF1ADBB-B8D2-4F62-94F2-B1CA38B6B234}"/>
                </a:ext>
              </a:extLst>
            </p:cNvPr>
            <p:cNvSpPr txBox="1"/>
            <p:nvPr/>
          </p:nvSpPr>
          <p:spPr>
            <a:xfrm>
              <a:off x="182923" y="1274945"/>
              <a:ext cx="998991" cy="507831"/>
            </a:xfrm>
            <a:prstGeom prst="rect">
              <a:avLst/>
            </a:prstGeom>
            <a:noFill/>
          </p:spPr>
          <p:txBody>
            <a:bodyPr wrap="none" rIns="205740" rtlCol="0" anchor="b">
              <a:spAutoFit/>
            </a:bodyPr>
            <a:lstStyle/>
            <a:p>
              <a:pPr algn="r"/>
              <a:r>
                <a:rPr lang="en-US" sz="27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1968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3044D61D-ECD8-47B2-989F-85550E436DCE}"/>
              </a:ext>
            </a:extLst>
          </p:cNvPr>
          <p:cNvSpPr/>
          <p:nvPr/>
        </p:nvSpPr>
        <p:spPr>
          <a:xfrm>
            <a:off x="1213449" y="3840638"/>
            <a:ext cx="108585" cy="1085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D1A4684F-447F-4F4B-8E52-E95997CC46E7}"/>
              </a:ext>
            </a:extLst>
          </p:cNvPr>
          <p:cNvSpPr txBox="1"/>
          <p:nvPr/>
        </p:nvSpPr>
        <p:spPr>
          <a:xfrm>
            <a:off x="5934856" y="1501174"/>
            <a:ext cx="998991" cy="507831"/>
          </a:xfrm>
          <a:prstGeom prst="rect">
            <a:avLst/>
          </a:prstGeom>
          <a:noFill/>
        </p:spPr>
        <p:txBody>
          <a:bodyPr wrap="none" rIns="205740" rtlCol="0" anchor="b">
            <a:spAutoFit/>
          </a:bodyPr>
          <a:lstStyle/>
          <a:p>
            <a:pPr algn="r"/>
            <a: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7B2FB8D-DEC9-4904-8E65-0BB7DE03A591}"/>
              </a:ext>
            </a:extLst>
          </p:cNvPr>
          <p:cNvSpPr txBox="1"/>
          <p:nvPr/>
        </p:nvSpPr>
        <p:spPr>
          <a:xfrm>
            <a:off x="1524312" y="4763562"/>
            <a:ext cx="998991" cy="507831"/>
          </a:xfrm>
          <a:prstGeom prst="rect">
            <a:avLst/>
          </a:prstGeom>
          <a:noFill/>
        </p:spPr>
        <p:txBody>
          <a:bodyPr wrap="none" rIns="205740" rtlCol="0" anchor="b">
            <a:spAutoFit/>
          </a:bodyPr>
          <a:lstStyle/>
          <a:p>
            <a:pPr algn="r"/>
            <a: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1980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491615" y="3901829"/>
            <a:ext cx="1403985" cy="2532580"/>
            <a:chOff x="1339215" y="3901829"/>
            <a:chExt cx="1403985" cy="2532580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63F704B-9047-4D08-AFCC-BB770DE7ECDF}"/>
                </a:ext>
              </a:extLst>
            </p:cNvPr>
            <p:cNvSpPr/>
            <p:nvPr/>
          </p:nvSpPr>
          <p:spPr>
            <a:xfrm>
              <a:off x="1339215" y="3901830"/>
              <a:ext cx="1097662" cy="253257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5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endParaRPr lang="en-GB" sz="105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r>
                <a:rPr lang="en-GB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-Mr. Nitin Doshi joined the business</a:t>
              </a:r>
            </a:p>
            <a:p>
              <a:endParaRPr lang="en-GB" sz="105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endParaRPr lang="en-GB" sz="105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r>
                <a:rPr lang="en-GB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-New Ware house of 550 sqft in Mumbai</a:t>
              </a:r>
            </a:p>
            <a:p>
              <a:endParaRPr lang="en-GB" sz="105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endParaRPr lang="en-GB" sz="105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r>
                <a:rPr lang="en-GB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Kushal Metal &amp; Steel Industry Established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4D218603-F856-4C0D-89D8-FB5EA9021705}"/>
                </a:ext>
              </a:extLst>
            </p:cNvPr>
            <p:cNvSpPr/>
            <p:nvPr/>
          </p:nvSpPr>
          <p:spPr>
            <a:xfrm>
              <a:off x="2436876" y="3901829"/>
              <a:ext cx="306324" cy="2532579"/>
            </a:xfrm>
            <a:prstGeom prst="rect">
              <a:avLst/>
            </a:prstGeom>
            <a:solidFill>
              <a:srgbClr val="75BD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/>
            </a:p>
          </p:txBody>
        </p:sp>
      </p:grpSp>
      <p:sp>
        <p:nvSpPr>
          <p:cNvPr id="85" name="Oval 84">
            <a:extLst>
              <a:ext uri="{FF2B5EF4-FFF2-40B4-BE49-F238E27FC236}">
                <a16:creationId xmlns:a16="http://schemas.microsoft.com/office/drawing/2014/main" id="{4D37F880-89C2-4A64-AD74-7B89DF0D80CC}"/>
              </a:ext>
            </a:extLst>
          </p:cNvPr>
          <p:cNvSpPr/>
          <p:nvPr/>
        </p:nvSpPr>
        <p:spPr>
          <a:xfrm>
            <a:off x="2667000" y="3847324"/>
            <a:ext cx="108585" cy="1085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CF1ADBB-B8D2-4F62-94F2-B1CA38B6B234}"/>
              </a:ext>
            </a:extLst>
          </p:cNvPr>
          <p:cNvSpPr txBox="1"/>
          <p:nvPr/>
        </p:nvSpPr>
        <p:spPr>
          <a:xfrm>
            <a:off x="1439409" y="3840638"/>
            <a:ext cx="998991" cy="507831"/>
          </a:xfrm>
          <a:prstGeom prst="rect">
            <a:avLst/>
          </a:prstGeom>
          <a:noFill/>
        </p:spPr>
        <p:txBody>
          <a:bodyPr wrap="none" rIns="205740" rtlCol="0" anchor="b">
            <a:spAutoFit/>
          </a:bodyPr>
          <a:lstStyle/>
          <a:p>
            <a:pPr algn="r"/>
            <a: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1979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371600" y="1600200"/>
            <a:ext cx="3047999" cy="4288212"/>
            <a:chOff x="1405561" y="1478946"/>
            <a:chExt cx="2844549" cy="4553815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363F704B-9047-4D08-AFCC-BB770DE7ECDF}"/>
                </a:ext>
              </a:extLst>
            </p:cNvPr>
            <p:cNvSpPr/>
            <p:nvPr/>
          </p:nvSpPr>
          <p:spPr>
            <a:xfrm>
              <a:off x="2865396" y="1478946"/>
              <a:ext cx="1110515" cy="242874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1050" noProof="1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 lvl="0"/>
              <a:r>
                <a:rPr lang="en-US" sz="105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-10000 Sq ft warehouse bought in Kalamboli</a:t>
              </a:r>
            </a:p>
            <a:p>
              <a:pPr lvl="0"/>
              <a:endParaRPr lang="en-US" sz="1050" noProof="1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 lvl="0"/>
              <a:endParaRPr lang="en-US" sz="1050" noProof="1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 lvl="0"/>
              <a:r>
                <a:rPr lang="en-US" sz="105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-Partnered with NGK Japan for 2% Beryllium Copper</a:t>
              </a:r>
            </a:p>
            <a:p>
              <a:pPr lvl="0"/>
              <a:endParaRPr lang="en-GB" sz="105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endParaRPr lang="en-GB" sz="105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r>
                <a:rPr lang="en-GB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Warehouse in Darukhana-6000sq ft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5E552CAF-626C-4C42-B968-AEEE591A55AB}"/>
                </a:ext>
              </a:extLst>
            </p:cNvPr>
            <p:cNvSpPr txBox="1"/>
            <p:nvPr/>
          </p:nvSpPr>
          <p:spPr>
            <a:xfrm>
              <a:off x="1405561" y="5524930"/>
              <a:ext cx="998991" cy="507831"/>
            </a:xfrm>
            <a:prstGeom prst="rect">
              <a:avLst/>
            </a:prstGeom>
            <a:noFill/>
          </p:spPr>
          <p:txBody>
            <a:bodyPr wrap="none" rIns="205740" rtlCol="0" anchor="b">
              <a:spAutoFit/>
            </a:bodyPr>
            <a:lstStyle/>
            <a:p>
              <a:pPr algn="r"/>
              <a:r>
                <a:rPr lang="en-US" sz="27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1988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4D218603-F856-4C0D-89D8-FB5EA9021705}"/>
                </a:ext>
              </a:extLst>
            </p:cNvPr>
            <p:cNvSpPr/>
            <p:nvPr/>
          </p:nvSpPr>
          <p:spPr>
            <a:xfrm>
              <a:off x="3964916" y="1478946"/>
              <a:ext cx="285194" cy="2428746"/>
            </a:xfrm>
            <a:prstGeom prst="rect">
              <a:avLst/>
            </a:prstGeom>
            <a:solidFill>
              <a:srgbClr val="7A8C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/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1CF1ADBB-B8D2-4F62-94F2-B1CA38B6B234}"/>
              </a:ext>
            </a:extLst>
          </p:cNvPr>
          <p:cNvSpPr txBox="1"/>
          <p:nvPr/>
        </p:nvSpPr>
        <p:spPr>
          <a:xfrm>
            <a:off x="1438806" y="4660286"/>
            <a:ext cx="998991" cy="507831"/>
          </a:xfrm>
          <a:prstGeom prst="rect">
            <a:avLst/>
          </a:prstGeom>
          <a:noFill/>
        </p:spPr>
        <p:txBody>
          <a:bodyPr wrap="none" rIns="205740" rtlCol="0" anchor="b">
            <a:spAutoFit/>
          </a:bodyPr>
          <a:lstStyle/>
          <a:p>
            <a:pPr algn="r"/>
            <a: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1980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681EC04E-E360-4A39-90BA-6F81BB21B5F4}"/>
              </a:ext>
            </a:extLst>
          </p:cNvPr>
          <p:cNvSpPr/>
          <p:nvPr/>
        </p:nvSpPr>
        <p:spPr>
          <a:xfrm>
            <a:off x="4191000" y="3848575"/>
            <a:ext cx="108585" cy="1085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4F81A6ED-D9E5-4EA6-AD12-B8606C46C790}"/>
              </a:ext>
            </a:extLst>
          </p:cNvPr>
          <p:cNvGrpSpPr/>
          <p:nvPr/>
        </p:nvGrpSpPr>
        <p:grpSpPr>
          <a:xfrm>
            <a:off x="7587615" y="3886078"/>
            <a:ext cx="1523350" cy="2548330"/>
            <a:chOff x="2521249" y="4320545"/>
            <a:chExt cx="2687020" cy="1834098"/>
          </a:xfrm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BD6314DE-2AFB-4600-A75A-39EBE64BF316}"/>
                </a:ext>
              </a:extLst>
            </p:cNvPr>
            <p:cNvSpPr/>
            <p:nvPr/>
          </p:nvSpPr>
          <p:spPr>
            <a:xfrm>
              <a:off x="4705349" y="4320545"/>
              <a:ext cx="502920" cy="1834098"/>
            </a:xfrm>
            <a:prstGeom prst="rect">
              <a:avLst/>
            </a:prstGeom>
            <a:solidFill>
              <a:srgbClr val="58B6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98030583-BDD2-4C99-B658-06B78F9BF8E5}"/>
                </a:ext>
              </a:extLst>
            </p:cNvPr>
            <p:cNvSpPr/>
            <p:nvPr/>
          </p:nvSpPr>
          <p:spPr>
            <a:xfrm>
              <a:off x="2521249" y="4320545"/>
              <a:ext cx="2184104" cy="183409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1050" noProof="1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 lvl="0"/>
              <a:endParaRPr lang="en-US" sz="1050" noProof="1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 lvl="0"/>
              <a:endParaRPr lang="en-US" sz="1050" noProof="1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 lvl="0"/>
              <a:endParaRPr lang="en-US" sz="1050" noProof="1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 lvl="0"/>
              <a:endParaRPr lang="en-US" sz="1050" noProof="1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 lvl="0"/>
              <a:endParaRPr lang="en-US" sz="1050" noProof="1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 lvl="0"/>
              <a:endParaRPr lang="en-US" sz="1050" noProof="1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 lvl="0"/>
              <a:endParaRPr lang="en-US" sz="1050" noProof="1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 lvl="0"/>
              <a:r>
                <a:rPr lang="en-US" sz="105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-Partnered with DSS, Nippon, SSAB(Toolox) </a:t>
              </a:r>
            </a:p>
            <a:p>
              <a:pPr lvl="0"/>
              <a:r>
                <a:rPr lang="en-US" sz="105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-Opened a elegant new office in South Mumbai</a:t>
              </a:r>
            </a:p>
            <a:p>
              <a:pPr lvl="0"/>
              <a:endParaRPr lang="en-US" sz="1050" noProof="1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 lvl="0"/>
              <a:endParaRPr lang="en-US" sz="1050" noProof="1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 lvl="0"/>
              <a:r>
                <a:rPr lang="en-US" sz="105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Upcoming warehouse in Bangalore &amp; bigger warehouse in Mumbai</a:t>
              </a:r>
            </a:p>
          </p:txBody>
        </p: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D1A4684F-447F-4F4B-8E52-E95997CC46E7}"/>
              </a:ext>
            </a:extLst>
          </p:cNvPr>
          <p:cNvSpPr txBox="1"/>
          <p:nvPr/>
        </p:nvSpPr>
        <p:spPr>
          <a:xfrm>
            <a:off x="5963611" y="2335587"/>
            <a:ext cx="998991" cy="507831"/>
          </a:xfrm>
          <a:prstGeom prst="rect">
            <a:avLst/>
          </a:prstGeom>
          <a:noFill/>
        </p:spPr>
        <p:txBody>
          <a:bodyPr wrap="none" rIns="205740" rtlCol="0" anchor="b">
            <a:spAutoFit/>
          </a:bodyPr>
          <a:lstStyle/>
          <a:p>
            <a:pPr algn="r"/>
            <a: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2015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7B2FB8D-DEC9-4904-8E65-0BB7DE03A591}"/>
              </a:ext>
            </a:extLst>
          </p:cNvPr>
          <p:cNvSpPr txBox="1"/>
          <p:nvPr/>
        </p:nvSpPr>
        <p:spPr>
          <a:xfrm>
            <a:off x="6045655" y="3127796"/>
            <a:ext cx="998991" cy="507831"/>
          </a:xfrm>
          <a:prstGeom prst="rect">
            <a:avLst/>
          </a:prstGeom>
          <a:noFill/>
        </p:spPr>
        <p:txBody>
          <a:bodyPr wrap="none" rIns="205740" rtlCol="0" anchor="b">
            <a:spAutoFit/>
          </a:bodyPr>
          <a:lstStyle/>
          <a:p>
            <a:pPr algn="r"/>
            <a: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2016</a:t>
            </a: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3BC5B297-11E5-4EF6-AC97-DABCFF8232E7}"/>
              </a:ext>
            </a:extLst>
          </p:cNvPr>
          <p:cNvSpPr/>
          <p:nvPr/>
        </p:nvSpPr>
        <p:spPr>
          <a:xfrm>
            <a:off x="8915400" y="3840638"/>
            <a:ext cx="108585" cy="1085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104" y="2323667"/>
            <a:ext cx="68544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Related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093" y="4717800"/>
            <a:ext cx="505907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6" descr="Image result for New joinee ic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016" y="4693790"/>
            <a:ext cx="538901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Related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760" y="2379252"/>
            <a:ext cx="68544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Content Placeholder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0730" y="2507990"/>
            <a:ext cx="432000" cy="432000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F7B2FB8D-DEC9-4904-8E65-0BB7DE03A591}"/>
              </a:ext>
            </a:extLst>
          </p:cNvPr>
          <p:cNvSpPr txBox="1"/>
          <p:nvPr/>
        </p:nvSpPr>
        <p:spPr>
          <a:xfrm>
            <a:off x="2887209" y="2154957"/>
            <a:ext cx="998991" cy="507831"/>
          </a:xfrm>
          <a:prstGeom prst="rect">
            <a:avLst/>
          </a:prstGeom>
          <a:noFill/>
        </p:spPr>
        <p:txBody>
          <a:bodyPr wrap="none" rIns="205740" rtlCol="0" anchor="b">
            <a:spAutoFit/>
          </a:bodyPr>
          <a:lstStyle/>
          <a:p>
            <a:pPr algn="r"/>
            <a:r>
              <a:rPr lang="en-US" sz="2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2004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96B8BF2-62C2-400D-BB99-339FCCB15686}"/>
              </a:ext>
            </a:extLst>
          </p:cNvPr>
          <p:cNvSpPr txBox="1"/>
          <p:nvPr/>
        </p:nvSpPr>
        <p:spPr>
          <a:xfrm>
            <a:off x="2887209" y="1438288"/>
            <a:ext cx="998991" cy="507831"/>
          </a:xfrm>
          <a:prstGeom prst="rect">
            <a:avLst/>
          </a:prstGeom>
          <a:noFill/>
        </p:spPr>
        <p:txBody>
          <a:bodyPr wrap="none" rIns="205740" rtlCol="0" anchor="b">
            <a:spAutoFit/>
          </a:bodyPr>
          <a:lstStyle/>
          <a:p>
            <a:pPr algn="r"/>
            <a:r>
              <a:rPr lang="en-US" sz="2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2000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7B2FB8D-DEC9-4904-8E65-0BB7DE03A591}"/>
              </a:ext>
            </a:extLst>
          </p:cNvPr>
          <p:cNvSpPr txBox="1"/>
          <p:nvPr/>
        </p:nvSpPr>
        <p:spPr>
          <a:xfrm>
            <a:off x="4304860" y="3759369"/>
            <a:ext cx="998991" cy="507831"/>
          </a:xfrm>
          <a:prstGeom prst="rect">
            <a:avLst/>
          </a:prstGeom>
          <a:noFill/>
        </p:spPr>
        <p:txBody>
          <a:bodyPr wrap="none" rIns="205740" rtlCol="0" anchor="b">
            <a:spAutoFit/>
          </a:bodyPr>
          <a:lstStyle/>
          <a:p>
            <a:pPr algn="r"/>
            <a: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1A4684F-447F-4F4B-8E52-E95997CC46E7}"/>
              </a:ext>
            </a:extLst>
          </p:cNvPr>
          <p:cNvSpPr txBox="1"/>
          <p:nvPr/>
        </p:nvSpPr>
        <p:spPr>
          <a:xfrm>
            <a:off x="4296200" y="4929923"/>
            <a:ext cx="998991" cy="507831"/>
          </a:xfrm>
          <a:prstGeom prst="rect">
            <a:avLst/>
          </a:prstGeom>
          <a:noFill/>
        </p:spPr>
        <p:txBody>
          <a:bodyPr wrap="none" rIns="205740" rtlCol="0" anchor="b">
            <a:spAutoFit/>
          </a:bodyPr>
          <a:lstStyle/>
          <a:p>
            <a:pPr algn="r"/>
            <a:r>
              <a:rPr lang="en-US" sz="2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2012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1A4684F-447F-4F4B-8E52-E95997CC46E7}"/>
              </a:ext>
            </a:extLst>
          </p:cNvPr>
          <p:cNvSpPr txBox="1"/>
          <p:nvPr/>
        </p:nvSpPr>
        <p:spPr>
          <a:xfrm>
            <a:off x="7561054" y="3901617"/>
            <a:ext cx="1366079" cy="461665"/>
          </a:xfrm>
          <a:prstGeom prst="rect">
            <a:avLst/>
          </a:prstGeom>
          <a:noFill/>
        </p:spPr>
        <p:txBody>
          <a:bodyPr wrap="none" rIns="205740" rtlCol="0" anchor="b">
            <a:spAutoFit/>
          </a:bodyPr>
          <a:lstStyle/>
          <a:p>
            <a:pPr algn="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2018/19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1A4684F-447F-4F4B-8E52-E95997CC46E7}"/>
              </a:ext>
            </a:extLst>
          </p:cNvPr>
          <p:cNvSpPr txBox="1"/>
          <p:nvPr/>
        </p:nvSpPr>
        <p:spPr>
          <a:xfrm>
            <a:off x="7594804" y="5226187"/>
            <a:ext cx="922047" cy="461665"/>
          </a:xfrm>
          <a:prstGeom prst="rect">
            <a:avLst/>
          </a:prstGeom>
          <a:noFill/>
        </p:spPr>
        <p:txBody>
          <a:bodyPr wrap="none" rIns="205740" rtlCol="0" anchor="b">
            <a:spAutoFit/>
          </a:bodyPr>
          <a:lstStyle/>
          <a:p>
            <a:pPr algn="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2020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7B2FB8D-DEC9-4904-8E65-0BB7DE03A591}"/>
              </a:ext>
            </a:extLst>
          </p:cNvPr>
          <p:cNvSpPr txBox="1"/>
          <p:nvPr/>
        </p:nvSpPr>
        <p:spPr>
          <a:xfrm>
            <a:off x="2912856" y="2974307"/>
            <a:ext cx="973344" cy="492443"/>
          </a:xfrm>
          <a:prstGeom prst="rect">
            <a:avLst/>
          </a:prstGeom>
          <a:noFill/>
        </p:spPr>
        <p:txBody>
          <a:bodyPr wrap="none" rIns="205740" rtlCol="0" anchor="b">
            <a:spAutoFit/>
          </a:bodyPr>
          <a:lstStyle/>
          <a:p>
            <a:pPr algn="r"/>
            <a:r>
              <a:rPr lang="en-US" sz="2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2008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Success Comes from Harmony…. </a:t>
            </a:r>
          </a:p>
          <a:p>
            <a:pPr algn="r"/>
            <a:r>
              <a:rPr lang="en-US"/>
              <a:t>…and win comes from innovation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46E0-7705-44F8-B889-E8AB46D967E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788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Mission &amp; Vision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513666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IN" dirty="0"/>
          </a:p>
          <a:p>
            <a:pPr>
              <a:buFont typeface="Wingdings" panose="05000000000000000000" pitchFamily="2" charset="2"/>
              <a:buChar char="§"/>
            </a:pPr>
            <a:endParaRPr lang="en-IN" dirty="0"/>
          </a:p>
          <a:p>
            <a:pPr>
              <a:buFont typeface="Wingdings" panose="05000000000000000000" pitchFamily="2" charset="2"/>
              <a:buChar char="§"/>
            </a:pPr>
            <a:endParaRPr lang="en-IN" dirty="0"/>
          </a:p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Our main aim is to provide quality tool steel for manufacturing units/tool rooms across India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Provide service &amp; material to take our clients into a non inventory module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Being the first choice for our customers</a:t>
            </a:r>
          </a:p>
          <a:p>
            <a:endParaRPr lang="en-IN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GB" dirty="0"/>
          </a:p>
          <a:p>
            <a:pPr>
              <a:buFont typeface="Wingdings" panose="05000000000000000000" pitchFamily="2" charset="2"/>
              <a:buChar char="§"/>
            </a:pPr>
            <a:endParaRPr lang="en-GB" dirty="0"/>
          </a:p>
          <a:p>
            <a:pPr>
              <a:buFont typeface="Wingdings" panose="05000000000000000000" pitchFamily="2" charset="2"/>
              <a:buChar char="§"/>
            </a:pPr>
            <a:endParaRPr lang="en-GB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Innovate and provide Best Steel Grades from reputed manufacturers around world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Open up branches across India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Contribute to India’s Growth</a:t>
            </a:r>
            <a:endParaRPr lang="en-GB" dirty="0"/>
          </a:p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Provide value added services – material machining, cut pieces &amp; tailor made material</a:t>
            </a:r>
          </a:p>
        </p:txBody>
      </p:sp>
      <p:pic>
        <p:nvPicPr>
          <p:cNvPr id="1026" name="Picture 2" descr="Image result for mission ic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809408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511" y="1809408"/>
            <a:ext cx="1904400" cy="190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Success Comes from Harmony…. </a:t>
            </a:r>
          </a:p>
          <a:p>
            <a:pPr algn="r"/>
            <a:r>
              <a:rPr lang="en-US"/>
              <a:t>…and win comes from innovation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www.kushal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506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Rectangle 107">
            <a:extLst>
              <a:ext uri="{FF2B5EF4-FFF2-40B4-BE49-F238E27FC236}">
                <a16:creationId xmlns:a16="http://schemas.microsoft.com/office/drawing/2014/main" id="{E6A691C0-4114-4665-8DE0-741CCB33C1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3093" y="2182695"/>
            <a:ext cx="1691879" cy="2101454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127000" dist="63500" dir="2700000" algn="tl" rotWithShape="0">
              <a:prstClr val="black">
                <a:alpha val="34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Rectangle 107">
            <a:extLst>
              <a:ext uri="{FF2B5EF4-FFF2-40B4-BE49-F238E27FC236}">
                <a16:creationId xmlns:a16="http://schemas.microsoft.com/office/drawing/2014/main" id="{4BB82573-4FCC-476C-AF35-88EAA1C16E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945" y="2150705"/>
            <a:ext cx="1691879" cy="2101454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127000" dist="63500" dir="2700000" algn="tl" rotWithShape="0">
              <a:prstClr val="black">
                <a:alpha val="34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Generations of Visionaries</a:t>
            </a:r>
          </a:p>
        </p:txBody>
      </p:sp>
      <p:sp>
        <p:nvSpPr>
          <p:cNvPr id="81" name="Rectangle 108">
            <a:extLst>
              <a:ext uri="{FF2B5EF4-FFF2-40B4-BE49-F238E27FC236}">
                <a16:creationId xmlns:a16="http://schemas.microsoft.com/office/drawing/2014/main" id="{4EC66840-62C7-49A1-8F11-D97BDA638D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336" y="2273340"/>
            <a:ext cx="1367992" cy="1434703"/>
          </a:xfrm>
          <a:prstGeom prst="rect">
            <a:avLst/>
          </a:prstGeom>
          <a:solidFill>
            <a:srgbClr val="254D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8" name="Rectangle 107">
            <a:extLst>
              <a:ext uri="{FF2B5EF4-FFF2-40B4-BE49-F238E27FC236}">
                <a16:creationId xmlns:a16="http://schemas.microsoft.com/office/drawing/2014/main" id="{E6A691C0-4114-4665-8DE0-741CCB33C1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2092" y="2193938"/>
            <a:ext cx="1691879" cy="2101454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127000" dist="63500" dir="2700000" algn="tl" rotWithShape="0">
              <a:prstClr val="black">
                <a:alpha val="34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9" name="Rectangle 108">
            <a:extLst>
              <a:ext uri="{FF2B5EF4-FFF2-40B4-BE49-F238E27FC236}">
                <a16:creationId xmlns:a16="http://schemas.microsoft.com/office/drawing/2014/main" id="{A00E027F-36FC-43ED-9E4C-02DADF0FB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581" y="2265006"/>
            <a:ext cx="1515666" cy="1469231"/>
          </a:xfrm>
          <a:prstGeom prst="rect">
            <a:avLst/>
          </a:prstGeom>
          <a:solidFill>
            <a:srgbClr val="254D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614E6CC1-D2F3-40BE-85A0-256928CBE0C1}"/>
              </a:ext>
            </a:extLst>
          </p:cNvPr>
          <p:cNvGrpSpPr/>
          <p:nvPr/>
        </p:nvGrpSpPr>
        <p:grpSpPr>
          <a:xfrm>
            <a:off x="5519620" y="4460102"/>
            <a:ext cx="2202816" cy="1567780"/>
            <a:chOff x="8921977" y="1394910"/>
            <a:chExt cx="2937088" cy="2090371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E4F3ABA8-C032-4066-873A-375AD5F9B7B1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Strategist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78A1A10F-6015-45DB-8F4C-E23E7C8B656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-Joined the business in 2011 after finishing his Masters in Business &amp; Accounts in the UK</a:t>
              </a:r>
            </a:p>
            <a:p>
              <a:pPr algn="just"/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-Built the company reputation by providing quality service, timely delivery &amp; high volume.</a:t>
              </a:r>
            </a:p>
            <a:p>
              <a:pPr algn="just"/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5DC7DA12-A208-4566-BA4B-1AE0855C7A48}"/>
              </a:ext>
            </a:extLst>
          </p:cNvPr>
          <p:cNvGrpSpPr/>
          <p:nvPr/>
        </p:nvGrpSpPr>
        <p:grpSpPr>
          <a:xfrm>
            <a:off x="379945" y="4460102"/>
            <a:ext cx="2202816" cy="952227"/>
            <a:chOff x="8921977" y="1394910"/>
            <a:chExt cx="2937088" cy="1269634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D6A776D1-B6DC-4670-A787-09419EB349D0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Founder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A08EA06D-007B-4B53-AE6D-75F2CEF567E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Founded Dinesh Hardware Mart and started wholesale trading in Tool and Alloy Steel in 1967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861379B-CCB5-43F4-A960-ECA2D3BA99D7}"/>
              </a:ext>
            </a:extLst>
          </p:cNvPr>
          <p:cNvSpPr txBox="1"/>
          <p:nvPr/>
        </p:nvSpPr>
        <p:spPr>
          <a:xfrm>
            <a:off x="497188" y="3813091"/>
            <a:ext cx="139814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 err="1">
                <a:latin typeface="Freestyle Script" panose="030804020302050B0404" pitchFamily="66" charset="0"/>
              </a:rPr>
              <a:t>Avantilal</a:t>
            </a:r>
            <a:r>
              <a:rPr lang="en-US" sz="2400" dirty="0">
                <a:latin typeface="Freestyle Script" panose="030804020302050B0404" pitchFamily="66" charset="0"/>
              </a:rPr>
              <a:t> Doshi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68FAA0A5-56EC-4593-9E0F-A13FA9C5A8F7}"/>
              </a:ext>
            </a:extLst>
          </p:cNvPr>
          <p:cNvSpPr txBox="1"/>
          <p:nvPr/>
        </p:nvSpPr>
        <p:spPr>
          <a:xfrm>
            <a:off x="3207632" y="3794151"/>
            <a:ext cx="107914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>
                <a:latin typeface="Freestyle Script" panose="030804020302050B0404" pitchFamily="66" charset="0"/>
              </a:rPr>
              <a:t>Nitin Doshi</a:t>
            </a:r>
          </a:p>
        </p:txBody>
      </p:sp>
      <p:sp>
        <p:nvSpPr>
          <p:cNvPr id="76" name="Rectangle 108">
            <a:extLst>
              <a:ext uri="{FF2B5EF4-FFF2-40B4-BE49-F238E27FC236}">
                <a16:creationId xmlns:a16="http://schemas.microsoft.com/office/drawing/2014/main" id="{A00E027F-36FC-43ED-9E4C-02DADF0FB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199" y="2265005"/>
            <a:ext cx="1515666" cy="1469231"/>
          </a:xfrm>
          <a:prstGeom prst="rect">
            <a:avLst/>
          </a:prstGeom>
          <a:solidFill>
            <a:srgbClr val="254D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68FAA0A5-56EC-4593-9E0F-A13FA9C5A8F7}"/>
              </a:ext>
            </a:extLst>
          </p:cNvPr>
          <p:cNvSpPr txBox="1"/>
          <p:nvPr/>
        </p:nvSpPr>
        <p:spPr>
          <a:xfrm>
            <a:off x="5941803" y="3861634"/>
            <a:ext cx="1234633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>
                <a:latin typeface="Freestyle Script" panose="030804020302050B0404" pitchFamily="66" charset="0"/>
              </a:rPr>
              <a:t>Kushal Doshi</a:t>
            </a:r>
          </a:p>
        </p:txBody>
      </p: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614E6CC1-D2F3-40BE-85A0-256928CBE0C1}"/>
              </a:ext>
            </a:extLst>
          </p:cNvPr>
          <p:cNvGrpSpPr/>
          <p:nvPr/>
        </p:nvGrpSpPr>
        <p:grpSpPr>
          <a:xfrm>
            <a:off x="2978581" y="4460102"/>
            <a:ext cx="2202816" cy="1260003"/>
            <a:chOff x="8921977" y="1394910"/>
            <a:chExt cx="2937088" cy="1680002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E4F3ABA8-C032-4066-873A-375AD5F9B7B1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Visionary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78A1A10F-6015-45DB-8F4C-E23E7C8B656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-Joined the Business in 1979 after finishing his 11</a:t>
              </a:r>
              <a:r>
                <a:rPr lang="en-US" sz="1000" baseline="30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grade.</a:t>
              </a:r>
            </a:p>
            <a:p>
              <a:pPr algn="just"/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-His sharp acumen and vision has propelled Kushal Metal in the right trajectory </a:t>
              </a:r>
            </a:p>
          </p:txBody>
        </p:sp>
      </p:grpSp>
      <p:pic>
        <p:nvPicPr>
          <p:cNvPr id="62" name="Picture 6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81" b="38006"/>
          <a:stretch/>
        </p:blipFill>
        <p:spPr>
          <a:xfrm>
            <a:off x="2960121" y="2260244"/>
            <a:ext cx="1534125" cy="1473556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75D1756-B5FB-4209-ABB8-1FE5C771D016}"/>
              </a:ext>
            </a:extLst>
          </p:cNvPr>
          <p:cNvGrpSpPr/>
          <p:nvPr/>
        </p:nvGrpSpPr>
        <p:grpSpPr>
          <a:xfrm>
            <a:off x="3945827" y="2003068"/>
            <a:ext cx="288661" cy="729874"/>
            <a:chOff x="9663474" y="1175056"/>
            <a:chExt cx="384881" cy="973165"/>
          </a:xfrm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5CDC00E6-777F-4DDD-ACF0-509FD960F1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7652" y="1683397"/>
              <a:ext cx="300703" cy="464824"/>
            </a:xfrm>
            <a:custGeom>
              <a:avLst/>
              <a:gdLst>
                <a:gd name="connsiteX0" fmla="*/ 29 w 300703"/>
                <a:gd name="connsiteY0" fmla="*/ 0 h 464824"/>
                <a:gd name="connsiteX1" fmla="*/ 38050 w 300703"/>
                <a:gd name="connsiteY1" fmla="*/ 0 h 464824"/>
                <a:gd name="connsiteX2" fmla="*/ 89469 w 300703"/>
                <a:gd name="connsiteY2" fmla="*/ 113672 h 464824"/>
                <a:gd name="connsiteX3" fmla="*/ 238070 w 300703"/>
                <a:gd name="connsiteY3" fmla="*/ 159321 h 464824"/>
                <a:gd name="connsiteX4" fmla="*/ 215960 w 300703"/>
                <a:gd name="connsiteY4" fmla="*/ 268057 h 464824"/>
                <a:gd name="connsiteX5" fmla="*/ 223159 w 300703"/>
                <a:gd name="connsiteY5" fmla="*/ 283958 h 464824"/>
                <a:gd name="connsiteX6" fmla="*/ 294117 w 300703"/>
                <a:gd name="connsiteY6" fmla="*/ 330119 h 464824"/>
                <a:gd name="connsiteX7" fmla="*/ 232928 w 300703"/>
                <a:gd name="connsiteY7" fmla="*/ 453218 h 464824"/>
                <a:gd name="connsiteX8" fmla="*/ 99753 w 300703"/>
                <a:gd name="connsiteY8" fmla="*/ 418340 h 464824"/>
                <a:gd name="connsiteX9" fmla="*/ 111579 w 300703"/>
                <a:gd name="connsiteY9" fmla="*/ 334736 h 464824"/>
                <a:gd name="connsiteX10" fmla="*/ 104381 w 300703"/>
                <a:gd name="connsiteY10" fmla="*/ 318835 h 464824"/>
                <a:gd name="connsiteX11" fmla="*/ 7713 w 300703"/>
                <a:gd name="connsiteY11" fmla="*/ 263441 h 464824"/>
                <a:gd name="connsiteX12" fmla="*/ 58104 w 300703"/>
                <a:gd name="connsiteY12" fmla="*/ 129572 h 464824"/>
                <a:gd name="connsiteX13" fmla="*/ 0 w 300703"/>
                <a:gd name="connsiteY13" fmla="*/ 2371 h 46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0703" h="464824">
                  <a:moveTo>
                    <a:pt x="29" y="0"/>
                  </a:moveTo>
                  <a:lnTo>
                    <a:pt x="38050" y="0"/>
                  </a:lnTo>
                  <a:lnTo>
                    <a:pt x="89469" y="113672"/>
                  </a:lnTo>
                  <a:cubicBezTo>
                    <a:pt x="150658" y="90591"/>
                    <a:pt x="215446" y="110082"/>
                    <a:pt x="238070" y="159321"/>
                  </a:cubicBezTo>
                  <a:cubicBezTo>
                    <a:pt x="254010" y="194199"/>
                    <a:pt x="244240" y="236257"/>
                    <a:pt x="215960" y="268057"/>
                  </a:cubicBezTo>
                  <a:lnTo>
                    <a:pt x="223159" y="283958"/>
                  </a:lnTo>
                  <a:cubicBezTo>
                    <a:pt x="255038" y="287035"/>
                    <a:pt x="281776" y="303448"/>
                    <a:pt x="294117" y="330119"/>
                  </a:cubicBezTo>
                  <a:cubicBezTo>
                    <a:pt x="314170" y="373717"/>
                    <a:pt x="286918" y="429111"/>
                    <a:pt x="232928" y="453218"/>
                  </a:cubicBezTo>
                  <a:cubicBezTo>
                    <a:pt x="179452" y="477837"/>
                    <a:pt x="119806" y="461937"/>
                    <a:pt x="99753" y="418340"/>
                  </a:cubicBezTo>
                  <a:cubicBezTo>
                    <a:pt x="87927" y="391156"/>
                    <a:pt x="93068" y="360381"/>
                    <a:pt x="111579" y="334736"/>
                  </a:cubicBezTo>
                  <a:lnTo>
                    <a:pt x="104381" y="318835"/>
                  </a:lnTo>
                  <a:cubicBezTo>
                    <a:pt x="61703" y="318835"/>
                    <a:pt x="23653" y="298832"/>
                    <a:pt x="7713" y="263441"/>
                  </a:cubicBezTo>
                  <a:cubicBezTo>
                    <a:pt x="-12855" y="217792"/>
                    <a:pt x="9255" y="161885"/>
                    <a:pt x="58104" y="129572"/>
                  </a:cubicBezTo>
                  <a:lnTo>
                    <a:pt x="0" y="2371"/>
                  </a:lnTo>
                  <a:close/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FE0FCD3C-AF9A-4E8A-A183-04994B29BD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8012" y="1452869"/>
              <a:ext cx="55163" cy="227357"/>
            </a:xfrm>
            <a:custGeom>
              <a:avLst/>
              <a:gdLst>
                <a:gd name="connsiteX0" fmla="*/ 20179 w 55163"/>
                <a:gd name="connsiteY0" fmla="*/ 0 h 227357"/>
                <a:gd name="connsiteX1" fmla="*/ 55163 w 55163"/>
                <a:gd name="connsiteY1" fmla="*/ 3085 h 227357"/>
                <a:gd name="connsiteX2" fmla="*/ 35756 w 55163"/>
                <a:gd name="connsiteY2" fmla="*/ 227357 h 227357"/>
                <a:gd name="connsiteX3" fmla="*/ 0 w 55163"/>
                <a:gd name="connsiteY3" fmla="*/ 227357 h 2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63" h="227357">
                  <a:moveTo>
                    <a:pt x="20179" y="0"/>
                  </a:moveTo>
                  <a:lnTo>
                    <a:pt x="55163" y="3085"/>
                  </a:lnTo>
                  <a:lnTo>
                    <a:pt x="35756" y="227357"/>
                  </a:lnTo>
                  <a:lnTo>
                    <a:pt x="0" y="2273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D39D7F89-239B-493D-BD65-607519BAABB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7475" y="1454457"/>
              <a:ext cx="26650" cy="225769"/>
            </a:xfrm>
            <a:custGeom>
              <a:avLst/>
              <a:gdLst>
                <a:gd name="connsiteX0" fmla="*/ 19521 w 26650"/>
                <a:gd name="connsiteY0" fmla="*/ 0 h 225769"/>
                <a:gd name="connsiteX1" fmla="*/ 26650 w 26650"/>
                <a:gd name="connsiteY1" fmla="*/ 511 h 225769"/>
                <a:gd name="connsiteX2" fmla="*/ 7173 w 26650"/>
                <a:gd name="connsiteY2" fmla="*/ 225769 h 225769"/>
                <a:gd name="connsiteX3" fmla="*/ 0 w 26650"/>
                <a:gd name="connsiteY3" fmla="*/ 225769 h 22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50" h="225769">
                  <a:moveTo>
                    <a:pt x="19521" y="0"/>
                  </a:moveTo>
                  <a:lnTo>
                    <a:pt x="26650" y="511"/>
                  </a:lnTo>
                  <a:lnTo>
                    <a:pt x="7173" y="225769"/>
                  </a:lnTo>
                  <a:lnTo>
                    <a:pt x="0" y="2257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4" name="Freeform 194">
              <a:extLst>
                <a:ext uri="{FF2B5EF4-FFF2-40B4-BE49-F238E27FC236}">
                  <a16:creationId xmlns:a16="http://schemas.microsoft.com/office/drawing/2014/main" id="{0795AAF8-273B-467F-8E0B-A5DC7484D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3474" y="1336981"/>
              <a:ext cx="260350" cy="217488"/>
            </a:xfrm>
            <a:custGeom>
              <a:avLst/>
              <a:gdLst>
                <a:gd name="T0" fmla="*/ 272 w 509"/>
                <a:gd name="T1" fmla="*/ 12 h 424"/>
                <a:gd name="T2" fmla="*/ 500 w 509"/>
                <a:gd name="T3" fmla="*/ 234 h 424"/>
                <a:gd name="T4" fmla="*/ 237 w 509"/>
                <a:gd name="T5" fmla="*/ 412 h 424"/>
                <a:gd name="T6" fmla="*/ 10 w 509"/>
                <a:gd name="T7" fmla="*/ 191 h 424"/>
                <a:gd name="T8" fmla="*/ 272 w 509"/>
                <a:gd name="T9" fmla="*/ 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424">
                  <a:moveTo>
                    <a:pt x="272" y="12"/>
                  </a:moveTo>
                  <a:cubicBezTo>
                    <a:pt x="407" y="24"/>
                    <a:pt x="509" y="123"/>
                    <a:pt x="500" y="234"/>
                  </a:cubicBezTo>
                  <a:cubicBezTo>
                    <a:pt x="490" y="344"/>
                    <a:pt x="372" y="424"/>
                    <a:pt x="237" y="412"/>
                  </a:cubicBezTo>
                  <a:cubicBezTo>
                    <a:pt x="102" y="400"/>
                    <a:pt x="0" y="301"/>
                    <a:pt x="10" y="191"/>
                  </a:cubicBezTo>
                  <a:cubicBezTo>
                    <a:pt x="20" y="80"/>
                    <a:pt x="137" y="0"/>
                    <a:pt x="272" y="12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5" name="Freeform 195">
              <a:extLst>
                <a:ext uri="{FF2B5EF4-FFF2-40B4-BE49-F238E27FC236}">
                  <a16:creationId xmlns:a16="http://schemas.microsoft.com/office/drawing/2014/main" id="{7FBAAA41-6233-4EC7-B5B2-BD2CC89F4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2999" y="1340156"/>
              <a:ext cx="242888" cy="200025"/>
            </a:xfrm>
            <a:custGeom>
              <a:avLst/>
              <a:gdLst>
                <a:gd name="T0" fmla="*/ 252 w 471"/>
                <a:gd name="T1" fmla="*/ 11 h 392"/>
                <a:gd name="T2" fmla="*/ 462 w 471"/>
                <a:gd name="T3" fmla="*/ 216 h 392"/>
                <a:gd name="T4" fmla="*/ 219 w 471"/>
                <a:gd name="T5" fmla="*/ 381 h 392"/>
                <a:gd name="T6" fmla="*/ 9 w 471"/>
                <a:gd name="T7" fmla="*/ 176 h 392"/>
                <a:gd name="T8" fmla="*/ 252 w 471"/>
                <a:gd name="T9" fmla="*/ 1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392">
                  <a:moveTo>
                    <a:pt x="252" y="11"/>
                  </a:moveTo>
                  <a:cubicBezTo>
                    <a:pt x="377" y="22"/>
                    <a:pt x="471" y="114"/>
                    <a:pt x="462" y="216"/>
                  </a:cubicBezTo>
                  <a:cubicBezTo>
                    <a:pt x="453" y="318"/>
                    <a:pt x="345" y="392"/>
                    <a:pt x="219" y="381"/>
                  </a:cubicBezTo>
                  <a:cubicBezTo>
                    <a:pt x="94" y="370"/>
                    <a:pt x="0" y="279"/>
                    <a:pt x="9" y="176"/>
                  </a:cubicBezTo>
                  <a:cubicBezTo>
                    <a:pt x="18" y="74"/>
                    <a:pt x="127" y="0"/>
                    <a:pt x="252" y="1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6" name="Freeform 196">
              <a:extLst>
                <a:ext uri="{FF2B5EF4-FFF2-40B4-BE49-F238E27FC236}">
                  <a16:creationId xmlns:a16="http://schemas.microsoft.com/office/drawing/2014/main" id="{9B4C15D7-2F80-4234-B433-D9C96DB31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3324" y="1311581"/>
              <a:ext cx="133350" cy="163513"/>
            </a:xfrm>
            <a:custGeom>
              <a:avLst/>
              <a:gdLst>
                <a:gd name="T0" fmla="*/ 23 w 260"/>
                <a:gd name="T1" fmla="*/ 0 h 318"/>
                <a:gd name="T2" fmla="*/ 260 w 260"/>
                <a:gd name="T3" fmla="*/ 21 h 318"/>
                <a:gd name="T4" fmla="*/ 243 w 260"/>
                <a:gd name="T5" fmla="*/ 225 h 318"/>
                <a:gd name="T6" fmla="*/ 115 w 260"/>
                <a:gd name="T7" fmla="*/ 312 h 318"/>
                <a:gd name="T8" fmla="*/ 5 w 260"/>
                <a:gd name="T9" fmla="*/ 204 h 318"/>
                <a:gd name="T10" fmla="*/ 23 w 260"/>
                <a:gd name="T1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318">
                  <a:moveTo>
                    <a:pt x="23" y="0"/>
                  </a:moveTo>
                  <a:lnTo>
                    <a:pt x="260" y="21"/>
                  </a:lnTo>
                  <a:lnTo>
                    <a:pt x="243" y="225"/>
                  </a:lnTo>
                  <a:cubicBezTo>
                    <a:pt x="238" y="279"/>
                    <a:pt x="181" y="318"/>
                    <a:pt x="115" y="312"/>
                  </a:cubicBezTo>
                  <a:cubicBezTo>
                    <a:pt x="50" y="306"/>
                    <a:pt x="0" y="258"/>
                    <a:pt x="5" y="204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7" name="Freeform 197">
              <a:extLst>
                <a:ext uri="{FF2B5EF4-FFF2-40B4-BE49-F238E27FC236}">
                  <a16:creationId xmlns:a16="http://schemas.microsoft.com/office/drawing/2014/main" id="{86A65B7D-5634-4C09-8BF8-311C943FF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1262" y="1322693"/>
              <a:ext cx="115888" cy="142875"/>
            </a:xfrm>
            <a:custGeom>
              <a:avLst/>
              <a:gdLst>
                <a:gd name="T0" fmla="*/ 20 w 228"/>
                <a:gd name="T1" fmla="*/ 0 h 278"/>
                <a:gd name="T2" fmla="*/ 228 w 228"/>
                <a:gd name="T3" fmla="*/ 18 h 278"/>
                <a:gd name="T4" fmla="*/ 212 w 228"/>
                <a:gd name="T5" fmla="*/ 197 h 278"/>
                <a:gd name="T6" fmla="*/ 101 w 228"/>
                <a:gd name="T7" fmla="*/ 273 h 278"/>
                <a:gd name="T8" fmla="*/ 4 w 228"/>
                <a:gd name="T9" fmla="*/ 179 h 278"/>
                <a:gd name="T10" fmla="*/ 20 w 228"/>
                <a:gd name="T11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8" h="278">
                  <a:moveTo>
                    <a:pt x="20" y="0"/>
                  </a:moveTo>
                  <a:lnTo>
                    <a:pt x="228" y="18"/>
                  </a:lnTo>
                  <a:lnTo>
                    <a:pt x="212" y="197"/>
                  </a:lnTo>
                  <a:cubicBezTo>
                    <a:pt x="208" y="244"/>
                    <a:pt x="158" y="278"/>
                    <a:pt x="101" y="273"/>
                  </a:cubicBezTo>
                  <a:cubicBezTo>
                    <a:pt x="43" y="268"/>
                    <a:pt x="0" y="226"/>
                    <a:pt x="4" y="179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8" name="Freeform 198">
              <a:extLst>
                <a:ext uri="{FF2B5EF4-FFF2-40B4-BE49-F238E27FC236}">
                  <a16:creationId xmlns:a16="http://schemas.microsoft.com/office/drawing/2014/main" id="{9D2A402E-200D-41D6-92F7-871BA9E34D6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1262" y="1322693"/>
              <a:ext cx="47625" cy="136525"/>
            </a:xfrm>
            <a:custGeom>
              <a:avLst/>
              <a:gdLst>
                <a:gd name="T0" fmla="*/ 19 w 94"/>
                <a:gd name="T1" fmla="*/ 0 h 267"/>
                <a:gd name="T2" fmla="*/ 94 w 94"/>
                <a:gd name="T3" fmla="*/ 7 h 267"/>
                <a:gd name="T4" fmla="*/ 71 w 94"/>
                <a:gd name="T5" fmla="*/ 267 h 267"/>
                <a:gd name="T6" fmla="*/ 3 w 94"/>
                <a:gd name="T7" fmla="*/ 179 h 267"/>
                <a:gd name="T8" fmla="*/ 19 w 94"/>
                <a:gd name="T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67">
                  <a:moveTo>
                    <a:pt x="19" y="0"/>
                  </a:moveTo>
                  <a:lnTo>
                    <a:pt x="94" y="7"/>
                  </a:lnTo>
                  <a:lnTo>
                    <a:pt x="71" y="267"/>
                  </a:lnTo>
                  <a:cubicBezTo>
                    <a:pt x="29" y="253"/>
                    <a:pt x="0" y="218"/>
                    <a:pt x="3" y="179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9" name="Freeform 199">
              <a:extLst>
                <a:ext uri="{FF2B5EF4-FFF2-40B4-BE49-F238E27FC236}">
                  <a16:creationId xmlns:a16="http://schemas.microsoft.com/office/drawing/2014/main" id="{75A5AD5A-6D9E-4C1B-87C6-F10A24FEAC1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0937" y="1370318"/>
              <a:ext cx="115888" cy="153988"/>
            </a:xfrm>
            <a:custGeom>
              <a:avLst/>
              <a:gdLst>
                <a:gd name="T0" fmla="*/ 168 w 228"/>
                <a:gd name="T1" fmla="*/ 298 h 301"/>
                <a:gd name="T2" fmla="*/ 6 w 228"/>
                <a:gd name="T3" fmla="*/ 124 h 301"/>
                <a:gd name="T4" fmla="*/ 89 w 228"/>
                <a:gd name="T5" fmla="*/ 0 h 301"/>
                <a:gd name="T6" fmla="*/ 80 w 228"/>
                <a:gd name="T7" fmla="*/ 107 h 301"/>
                <a:gd name="T8" fmla="*/ 192 w 228"/>
                <a:gd name="T9" fmla="*/ 221 h 301"/>
                <a:gd name="T10" fmla="*/ 220 w 228"/>
                <a:gd name="T11" fmla="*/ 272 h 301"/>
                <a:gd name="T12" fmla="*/ 168 w 228"/>
                <a:gd name="T13" fmla="*/ 29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301">
                  <a:moveTo>
                    <a:pt x="168" y="298"/>
                  </a:moveTo>
                  <a:cubicBezTo>
                    <a:pt x="70" y="281"/>
                    <a:pt x="0" y="194"/>
                    <a:pt x="6" y="124"/>
                  </a:cubicBezTo>
                  <a:cubicBezTo>
                    <a:pt x="12" y="54"/>
                    <a:pt x="46" y="24"/>
                    <a:pt x="89" y="0"/>
                  </a:cubicBezTo>
                  <a:cubicBezTo>
                    <a:pt x="103" y="45"/>
                    <a:pt x="84" y="62"/>
                    <a:pt x="80" y="107"/>
                  </a:cubicBezTo>
                  <a:cubicBezTo>
                    <a:pt x="76" y="159"/>
                    <a:pt x="129" y="215"/>
                    <a:pt x="192" y="221"/>
                  </a:cubicBezTo>
                  <a:cubicBezTo>
                    <a:pt x="216" y="224"/>
                    <a:pt x="228" y="246"/>
                    <a:pt x="220" y="272"/>
                  </a:cubicBezTo>
                  <a:cubicBezTo>
                    <a:pt x="213" y="299"/>
                    <a:pt x="197" y="301"/>
                    <a:pt x="168" y="298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0" name="Freeform 200">
              <a:extLst>
                <a:ext uri="{FF2B5EF4-FFF2-40B4-BE49-F238E27FC236}">
                  <a16:creationId xmlns:a16="http://schemas.microsoft.com/office/drawing/2014/main" id="{16EB2C38-5080-434E-BA93-C628D6C9B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9987" y="1175056"/>
              <a:ext cx="220663" cy="184150"/>
            </a:xfrm>
            <a:custGeom>
              <a:avLst/>
              <a:gdLst>
                <a:gd name="T0" fmla="*/ 230 w 430"/>
                <a:gd name="T1" fmla="*/ 10 h 359"/>
                <a:gd name="T2" fmla="*/ 422 w 430"/>
                <a:gd name="T3" fmla="*/ 198 h 359"/>
                <a:gd name="T4" fmla="*/ 200 w 430"/>
                <a:gd name="T5" fmla="*/ 349 h 359"/>
                <a:gd name="T6" fmla="*/ 8 w 430"/>
                <a:gd name="T7" fmla="*/ 161 h 359"/>
                <a:gd name="T8" fmla="*/ 230 w 430"/>
                <a:gd name="T9" fmla="*/ 1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359">
                  <a:moveTo>
                    <a:pt x="230" y="10"/>
                  </a:moveTo>
                  <a:cubicBezTo>
                    <a:pt x="344" y="20"/>
                    <a:pt x="430" y="104"/>
                    <a:pt x="422" y="198"/>
                  </a:cubicBezTo>
                  <a:cubicBezTo>
                    <a:pt x="414" y="291"/>
                    <a:pt x="314" y="359"/>
                    <a:pt x="200" y="349"/>
                  </a:cubicBezTo>
                  <a:cubicBezTo>
                    <a:pt x="86" y="339"/>
                    <a:pt x="0" y="255"/>
                    <a:pt x="8" y="161"/>
                  </a:cubicBezTo>
                  <a:cubicBezTo>
                    <a:pt x="17" y="68"/>
                    <a:pt x="116" y="0"/>
                    <a:pt x="230" y="1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1" name="Freeform 201">
              <a:extLst>
                <a:ext uri="{FF2B5EF4-FFF2-40B4-BE49-F238E27FC236}">
                  <a16:creationId xmlns:a16="http://schemas.microsoft.com/office/drawing/2014/main" id="{B8A2E8DE-8682-49EA-87FC-023642A37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1099" y="1181406"/>
              <a:ext cx="200025" cy="166688"/>
            </a:xfrm>
            <a:custGeom>
              <a:avLst/>
              <a:gdLst>
                <a:gd name="T0" fmla="*/ 209 w 391"/>
                <a:gd name="T1" fmla="*/ 9 h 326"/>
                <a:gd name="T2" fmla="*/ 384 w 391"/>
                <a:gd name="T3" fmla="*/ 180 h 326"/>
                <a:gd name="T4" fmla="*/ 182 w 391"/>
                <a:gd name="T5" fmla="*/ 317 h 326"/>
                <a:gd name="T6" fmla="*/ 7 w 391"/>
                <a:gd name="T7" fmla="*/ 147 h 326"/>
                <a:gd name="T8" fmla="*/ 209 w 391"/>
                <a:gd name="T9" fmla="*/ 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326">
                  <a:moveTo>
                    <a:pt x="209" y="9"/>
                  </a:moveTo>
                  <a:cubicBezTo>
                    <a:pt x="313" y="18"/>
                    <a:pt x="391" y="95"/>
                    <a:pt x="384" y="180"/>
                  </a:cubicBezTo>
                  <a:cubicBezTo>
                    <a:pt x="376" y="265"/>
                    <a:pt x="286" y="326"/>
                    <a:pt x="182" y="317"/>
                  </a:cubicBezTo>
                  <a:cubicBezTo>
                    <a:pt x="78" y="308"/>
                    <a:pt x="0" y="232"/>
                    <a:pt x="7" y="147"/>
                  </a:cubicBezTo>
                  <a:cubicBezTo>
                    <a:pt x="15" y="62"/>
                    <a:pt x="105" y="0"/>
                    <a:pt x="209" y="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2" name="Freeform 202">
              <a:extLst>
                <a:ext uri="{FF2B5EF4-FFF2-40B4-BE49-F238E27FC236}">
                  <a16:creationId xmlns:a16="http://schemas.microsoft.com/office/drawing/2014/main" id="{72B0082C-4D9E-4559-9714-84347F1EB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4912" y="1192518"/>
              <a:ext cx="101600" cy="84138"/>
            </a:xfrm>
            <a:custGeom>
              <a:avLst/>
              <a:gdLst>
                <a:gd name="T0" fmla="*/ 106 w 198"/>
                <a:gd name="T1" fmla="*/ 5 h 166"/>
                <a:gd name="T2" fmla="*/ 194 w 198"/>
                <a:gd name="T3" fmla="*/ 91 h 166"/>
                <a:gd name="T4" fmla="*/ 92 w 198"/>
                <a:gd name="T5" fmla="*/ 161 h 166"/>
                <a:gd name="T6" fmla="*/ 3 w 198"/>
                <a:gd name="T7" fmla="*/ 75 h 166"/>
                <a:gd name="T8" fmla="*/ 106 w 198"/>
                <a:gd name="T9" fmla="*/ 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66">
                  <a:moveTo>
                    <a:pt x="106" y="5"/>
                  </a:moveTo>
                  <a:cubicBezTo>
                    <a:pt x="158" y="10"/>
                    <a:pt x="198" y="48"/>
                    <a:pt x="194" y="91"/>
                  </a:cubicBezTo>
                  <a:cubicBezTo>
                    <a:pt x="190" y="135"/>
                    <a:pt x="145" y="166"/>
                    <a:pt x="92" y="161"/>
                  </a:cubicBezTo>
                  <a:cubicBezTo>
                    <a:pt x="39" y="157"/>
                    <a:pt x="0" y="118"/>
                    <a:pt x="3" y="75"/>
                  </a:cubicBezTo>
                  <a:cubicBezTo>
                    <a:pt x="7" y="32"/>
                    <a:pt x="53" y="0"/>
                    <a:pt x="106" y="5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74" r="1235" b="2732"/>
          <a:stretch/>
        </p:blipFill>
        <p:spPr>
          <a:xfrm>
            <a:off x="5791200" y="2209801"/>
            <a:ext cx="1524000" cy="1676400"/>
          </a:xfrm>
          <a:prstGeom prst="rect">
            <a:avLst/>
          </a:prstGeom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875D1756-B5FB-4209-ABB8-1FE5C771D016}"/>
              </a:ext>
            </a:extLst>
          </p:cNvPr>
          <p:cNvGrpSpPr/>
          <p:nvPr/>
        </p:nvGrpSpPr>
        <p:grpSpPr>
          <a:xfrm>
            <a:off x="6081107" y="2047716"/>
            <a:ext cx="288661" cy="729874"/>
            <a:chOff x="9663474" y="1175056"/>
            <a:chExt cx="384881" cy="973165"/>
          </a:xfrm>
        </p:grpSpPr>
        <p:sp>
          <p:nvSpPr>
            <p:cNvPr id="78" name="Freeform: Shape 130">
              <a:extLst>
                <a:ext uri="{FF2B5EF4-FFF2-40B4-BE49-F238E27FC236}">
                  <a16:creationId xmlns:a16="http://schemas.microsoft.com/office/drawing/2014/main" id="{5CDC00E6-777F-4DDD-ACF0-509FD960F1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7652" y="1683397"/>
              <a:ext cx="300703" cy="464824"/>
            </a:xfrm>
            <a:custGeom>
              <a:avLst/>
              <a:gdLst>
                <a:gd name="connsiteX0" fmla="*/ 29 w 300703"/>
                <a:gd name="connsiteY0" fmla="*/ 0 h 464824"/>
                <a:gd name="connsiteX1" fmla="*/ 38050 w 300703"/>
                <a:gd name="connsiteY1" fmla="*/ 0 h 464824"/>
                <a:gd name="connsiteX2" fmla="*/ 89469 w 300703"/>
                <a:gd name="connsiteY2" fmla="*/ 113672 h 464824"/>
                <a:gd name="connsiteX3" fmla="*/ 238070 w 300703"/>
                <a:gd name="connsiteY3" fmla="*/ 159321 h 464824"/>
                <a:gd name="connsiteX4" fmla="*/ 215960 w 300703"/>
                <a:gd name="connsiteY4" fmla="*/ 268057 h 464824"/>
                <a:gd name="connsiteX5" fmla="*/ 223159 w 300703"/>
                <a:gd name="connsiteY5" fmla="*/ 283958 h 464824"/>
                <a:gd name="connsiteX6" fmla="*/ 294117 w 300703"/>
                <a:gd name="connsiteY6" fmla="*/ 330119 h 464824"/>
                <a:gd name="connsiteX7" fmla="*/ 232928 w 300703"/>
                <a:gd name="connsiteY7" fmla="*/ 453218 h 464824"/>
                <a:gd name="connsiteX8" fmla="*/ 99753 w 300703"/>
                <a:gd name="connsiteY8" fmla="*/ 418340 h 464824"/>
                <a:gd name="connsiteX9" fmla="*/ 111579 w 300703"/>
                <a:gd name="connsiteY9" fmla="*/ 334736 h 464824"/>
                <a:gd name="connsiteX10" fmla="*/ 104381 w 300703"/>
                <a:gd name="connsiteY10" fmla="*/ 318835 h 464824"/>
                <a:gd name="connsiteX11" fmla="*/ 7713 w 300703"/>
                <a:gd name="connsiteY11" fmla="*/ 263441 h 464824"/>
                <a:gd name="connsiteX12" fmla="*/ 58104 w 300703"/>
                <a:gd name="connsiteY12" fmla="*/ 129572 h 464824"/>
                <a:gd name="connsiteX13" fmla="*/ 0 w 300703"/>
                <a:gd name="connsiteY13" fmla="*/ 2371 h 46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0703" h="464824">
                  <a:moveTo>
                    <a:pt x="29" y="0"/>
                  </a:moveTo>
                  <a:lnTo>
                    <a:pt x="38050" y="0"/>
                  </a:lnTo>
                  <a:lnTo>
                    <a:pt x="89469" y="113672"/>
                  </a:lnTo>
                  <a:cubicBezTo>
                    <a:pt x="150658" y="90591"/>
                    <a:pt x="215446" y="110082"/>
                    <a:pt x="238070" y="159321"/>
                  </a:cubicBezTo>
                  <a:cubicBezTo>
                    <a:pt x="254010" y="194199"/>
                    <a:pt x="244240" y="236257"/>
                    <a:pt x="215960" y="268057"/>
                  </a:cubicBezTo>
                  <a:lnTo>
                    <a:pt x="223159" y="283958"/>
                  </a:lnTo>
                  <a:cubicBezTo>
                    <a:pt x="255038" y="287035"/>
                    <a:pt x="281776" y="303448"/>
                    <a:pt x="294117" y="330119"/>
                  </a:cubicBezTo>
                  <a:cubicBezTo>
                    <a:pt x="314170" y="373717"/>
                    <a:pt x="286918" y="429111"/>
                    <a:pt x="232928" y="453218"/>
                  </a:cubicBezTo>
                  <a:cubicBezTo>
                    <a:pt x="179452" y="477837"/>
                    <a:pt x="119806" y="461937"/>
                    <a:pt x="99753" y="418340"/>
                  </a:cubicBezTo>
                  <a:cubicBezTo>
                    <a:pt x="87927" y="391156"/>
                    <a:pt x="93068" y="360381"/>
                    <a:pt x="111579" y="334736"/>
                  </a:cubicBezTo>
                  <a:lnTo>
                    <a:pt x="104381" y="318835"/>
                  </a:lnTo>
                  <a:cubicBezTo>
                    <a:pt x="61703" y="318835"/>
                    <a:pt x="23653" y="298832"/>
                    <a:pt x="7713" y="263441"/>
                  </a:cubicBezTo>
                  <a:cubicBezTo>
                    <a:pt x="-12855" y="217792"/>
                    <a:pt x="9255" y="161885"/>
                    <a:pt x="58104" y="129572"/>
                  </a:cubicBezTo>
                  <a:lnTo>
                    <a:pt x="0" y="2371"/>
                  </a:lnTo>
                  <a:close/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: Shape 131">
              <a:extLst>
                <a:ext uri="{FF2B5EF4-FFF2-40B4-BE49-F238E27FC236}">
                  <a16:creationId xmlns:a16="http://schemas.microsoft.com/office/drawing/2014/main" id="{FE0FCD3C-AF9A-4E8A-A183-04994B29BD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8012" y="1452869"/>
              <a:ext cx="55163" cy="227357"/>
            </a:xfrm>
            <a:custGeom>
              <a:avLst/>
              <a:gdLst>
                <a:gd name="connsiteX0" fmla="*/ 20179 w 55163"/>
                <a:gd name="connsiteY0" fmla="*/ 0 h 227357"/>
                <a:gd name="connsiteX1" fmla="*/ 55163 w 55163"/>
                <a:gd name="connsiteY1" fmla="*/ 3085 h 227357"/>
                <a:gd name="connsiteX2" fmla="*/ 35756 w 55163"/>
                <a:gd name="connsiteY2" fmla="*/ 227357 h 227357"/>
                <a:gd name="connsiteX3" fmla="*/ 0 w 55163"/>
                <a:gd name="connsiteY3" fmla="*/ 227357 h 2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63" h="227357">
                  <a:moveTo>
                    <a:pt x="20179" y="0"/>
                  </a:moveTo>
                  <a:lnTo>
                    <a:pt x="55163" y="3085"/>
                  </a:lnTo>
                  <a:lnTo>
                    <a:pt x="35756" y="227357"/>
                  </a:lnTo>
                  <a:lnTo>
                    <a:pt x="0" y="2273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132">
              <a:extLst>
                <a:ext uri="{FF2B5EF4-FFF2-40B4-BE49-F238E27FC236}">
                  <a16:creationId xmlns:a16="http://schemas.microsoft.com/office/drawing/2014/main" id="{D39D7F89-239B-493D-BD65-607519BAABB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7475" y="1454457"/>
              <a:ext cx="26650" cy="225769"/>
            </a:xfrm>
            <a:custGeom>
              <a:avLst/>
              <a:gdLst>
                <a:gd name="connsiteX0" fmla="*/ 19521 w 26650"/>
                <a:gd name="connsiteY0" fmla="*/ 0 h 225769"/>
                <a:gd name="connsiteX1" fmla="*/ 26650 w 26650"/>
                <a:gd name="connsiteY1" fmla="*/ 511 h 225769"/>
                <a:gd name="connsiteX2" fmla="*/ 7173 w 26650"/>
                <a:gd name="connsiteY2" fmla="*/ 225769 h 225769"/>
                <a:gd name="connsiteX3" fmla="*/ 0 w 26650"/>
                <a:gd name="connsiteY3" fmla="*/ 225769 h 22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50" h="225769">
                  <a:moveTo>
                    <a:pt x="19521" y="0"/>
                  </a:moveTo>
                  <a:lnTo>
                    <a:pt x="26650" y="511"/>
                  </a:lnTo>
                  <a:lnTo>
                    <a:pt x="7173" y="225769"/>
                  </a:lnTo>
                  <a:lnTo>
                    <a:pt x="0" y="2257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5" name="Freeform 194">
              <a:extLst>
                <a:ext uri="{FF2B5EF4-FFF2-40B4-BE49-F238E27FC236}">
                  <a16:creationId xmlns:a16="http://schemas.microsoft.com/office/drawing/2014/main" id="{0795AAF8-273B-467F-8E0B-A5DC7484D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3474" y="1336981"/>
              <a:ext cx="260350" cy="217488"/>
            </a:xfrm>
            <a:custGeom>
              <a:avLst/>
              <a:gdLst>
                <a:gd name="T0" fmla="*/ 272 w 509"/>
                <a:gd name="T1" fmla="*/ 12 h 424"/>
                <a:gd name="T2" fmla="*/ 500 w 509"/>
                <a:gd name="T3" fmla="*/ 234 h 424"/>
                <a:gd name="T4" fmla="*/ 237 w 509"/>
                <a:gd name="T5" fmla="*/ 412 h 424"/>
                <a:gd name="T6" fmla="*/ 10 w 509"/>
                <a:gd name="T7" fmla="*/ 191 h 424"/>
                <a:gd name="T8" fmla="*/ 272 w 509"/>
                <a:gd name="T9" fmla="*/ 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424">
                  <a:moveTo>
                    <a:pt x="272" y="12"/>
                  </a:moveTo>
                  <a:cubicBezTo>
                    <a:pt x="407" y="24"/>
                    <a:pt x="509" y="123"/>
                    <a:pt x="500" y="234"/>
                  </a:cubicBezTo>
                  <a:cubicBezTo>
                    <a:pt x="490" y="344"/>
                    <a:pt x="372" y="424"/>
                    <a:pt x="237" y="412"/>
                  </a:cubicBezTo>
                  <a:cubicBezTo>
                    <a:pt x="102" y="400"/>
                    <a:pt x="0" y="301"/>
                    <a:pt x="10" y="191"/>
                  </a:cubicBezTo>
                  <a:cubicBezTo>
                    <a:pt x="20" y="80"/>
                    <a:pt x="137" y="0"/>
                    <a:pt x="272" y="12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" name="Freeform 195">
              <a:extLst>
                <a:ext uri="{FF2B5EF4-FFF2-40B4-BE49-F238E27FC236}">
                  <a16:creationId xmlns:a16="http://schemas.microsoft.com/office/drawing/2014/main" id="{7FBAAA41-6233-4EC7-B5B2-BD2CC89F4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2999" y="1340156"/>
              <a:ext cx="242888" cy="200025"/>
            </a:xfrm>
            <a:custGeom>
              <a:avLst/>
              <a:gdLst>
                <a:gd name="T0" fmla="*/ 252 w 471"/>
                <a:gd name="T1" fmla="*/ 11 h 392"/>
                <a:gd name="T2" fmla="*/ 462 w 471"/>
                <a:gd name="T3" fmla="*/ 216 h 392"/>
                <a:gd name="T4" fmla="*/ 219 w 471"/>
                <a:gd name="T5" fmla="*/ 381 h 392"/>
                <a:gd name="T6" fmla="*/ 9 w 471"/>
                <a:gd name="T7" fmla="*/ 176 h 392"/>
                <a:gd name="T8" fmla="*/ 252 w 471"/>
                <a:gd name="T9" fmla="*/ 1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392">
                  <a:moveTo>
                    <a:pt x="252" y="11"/>
                  </a:moveTo>
                  <a:cubicBezTo>
                    <a:pt x="377" y="22"/>
                    <a:pt x="471" y="114"/>
                    <a:pt x="462" y="216"/>
                  </a:cubicBezTo>
                  <a:cubicBezTo>
                    <a:pt x="453" y="318"/>
                    <a:pt x="345" y="392"/>
                    <a:pt x="219" y="381"/>
                  </a:cubicBezTo>
                  <a:cubicBezTo>
                    <a:pt x="94" y="370"/>
                    <a:pt x="0" y="279"/>
                    <a:pt x="9" y="176"/>
                  </a:cubicBezTo>
                  <a:cubicBezTo>
                    <a:pt x="18" y="74"/>
                    <a:pt x="127" y="0"/>
                    <a:pt x="252" y="1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" name="Freeform 196">
              <a:extLst>
                <a:ext uri="{FF2B5EF4-FFF2-40B4-BE49-F238E27FC236}">
                  <a16:creationId xmlns:a16="http://schemas.microsoft.com/office/drawing/2014/main" id="{9B4C15D7-2F80-4234-B433-D9C96DB31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3324" y="1311581"/>
              <a:ext cx="133350" cy="163513"/>
            </a:xfrm>
            <a:custGeom>
              <a:avLst/>
              <a:gdLst>
                <a:gd name="T0" fmla="*/ 23 w 260"/>
                <a:gd name="T1" fmla="*/ 0 h 318"/>
                <a:gd name="T2" fmla="*/ 260 w 260"/>
                <a:gd name="T3" fmla="*/ 21 h 318"/>
                <a:gd name="T4" fmla="*/ 243 w 260"/>
                <a:gd name="T5" fmla="*/ 225 h 318"/>
                <a:gd name="T6" fmla="*/ 115 w 260"/>
                <a:gd name="T7" fmla="*/ 312 h 318"/>
                <a:gd name="T8" fmla="*/ 5 w 260"/>
                <a:gd name="T9" fmla="*/ 204 h 318"/>
                <a:gd name="T10" fmla="*/ 23 w 260"/>
                <a:gd name="T1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318">
                  <a:moveTo>
                    <a:pt x="23" y="0"/>
                  </a:moveTo>
                  <a:lnTo>
                    <a:pt x="260" y="21"/>
                  </a:lnTo>
                  <a:lnTo>
                    <a:pt x="243" y="225"/>
                  </a:lnTo>
                  <a:cubicBezTo>
                    <a:pt x="238" y="279"/>
                    <a:pt x="181" y="318"/>
                    <a:pt x="115" y="312"/>
                  </a:cubicBezTo>
                  <a:cubicBezTo>
                    <a:pt x="50" y="306"/>
                    <a:pt x="0" y="258"/>
                    <a:pt x="5" y="204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4" name="Freeform 197">
              <a:extLst>
                <a:ext uri="{FF2B5EF4-FFF2-40B4-BE49-F238E27FC236}">
                  <a16:creationId xmlns:a16="http://schemas.microsoft.com/office/drawing/2014/main" id="{86A65B7D-5634-4C09-8BF8-311C943FF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1262" y="1322693"/>
              <a:ext cx="115888" cy="142875"/>
            </a:xfrm>
            <a:custGeom>
              <a:avLst/>
              <a:gdLst>
                <a:gd name="T0" fmla="*/ 20 w 228"/>
                <a:gd name="T1" fmla="*/ 0 h 278"/>
                <a:gd name="T2" fmla="*/ 228 w 228"/>
                <a:gd name="T3" fmla="*/ 18 h 278"/>
                <a:gd name="T4" fmla="*/ 212 w 228"/>
                <a:gd name="T5" fmla="*/ 197 h 278"/>
                <a:gd name="T6" fmla="*/ 101 w 228"/>
                <a:gd name="T7" fmla="*/ 273 h 278"/>
                <a:gd name="T8" fmla="*/ 4 w 228"/>
                <a:gd name="T9" fmla="*/ 179 h 278"/>
                <a:gd name="T10" fmla="*/ 20 w 228"/>
                <a:gd name="T11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8" h="278">
                  <a:moveTo>
                    <a:pt x="20" y="0"/>
                  </a:moveTo>
                  <a:lnTo>
                    <a:pt x="228" y="18"/>
                  </a:lnTo>
                  <a:lnTo>
                    <a:pt x="212" y="197"/>
                  </a:lnTo>
                  <a:cubicBezTo>
                    <a:pt x="208" y="244"/>
                    <a:pt x="158" y="278"/>
                    <a:pt x="101" y="273"/>
                  </a:cubicBezTo>
                  <a:cubicBezTo>
                    <a:pt x="43" y="268"/>
                    <a:pt x="0" y="226"/>
                    <a:pt x="4" y="179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7" name="Freeform 198">
              <a:extLst>
                <a:ext uri="{FF2B5EF4-FFF2-40B4-BE49-F238E27FC236}">
                  <a16:creationId xmlns:a16="http://schemas.microsoft.com/office/drawing/2014/main" id="{9D2A402E-200D-41D6-92F7-871BA9E34D6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1262" y="1322693"/>
              <a:ext cx="47625" cy="136525"/>
            </a:xfrm>
            <a:custGeom>
              <a:avLst/>
              <a:gdLst>
                <a:gd name="T0" fmla="*/ 19 w 94"/>
                <a:gd name="T1" fmla="*/ 0 h 267"/>
                <a:gd name="T2" fmla="*/ 94 w 94"/>
                <a:gd name="T3" fmla="*/ 7 h 267"/>
                <a:gd name="T4" fmla="*/ 71 w 94"/>
                <a:gd name="T5" fmla="*/ 267 h 267"/>
                <a:gd name="T6" fmla="*/ 3 w 94"/>
                <a:gd name="T7" fmla="*/ 179 h 267"/>
                <a:gd name="T8" fmla="*/ 19 w 94"/>
                <a:gd name="T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67">
                  <a:moveTo>
                    <a:pt x="19" y="0"/>
                  </a:moveTo>
                  <a:lnTo>
                    <a:pt x="94" y="7"/>
                  </a:lnTo>
                  <a:lnTo>
                    <a:pt x="71" y="267"/>
                  </a:lnTo>
                  <a:cubicBezTo>
                    <a:pt x="29" y="253"/>
                    <a:pt x="0" y="218"/>
                    <a:pt x="3" y="179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0" name="Freeform 199">
              <a:extLst>
                <a:ext uri="{FF2B5EF4-FFF2-40B4-BE49-F238E27FC236}">
                  <a16:creationId xmlns:a16="http://schemas.microsoft.com/office/drawing/2014/main" id="{75A5AD5A-6D9E-4C1B-87C6-F10A24FEAC1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0937" y="1370318"/>
              <a:ext cx="115888" cy="153988"/>
            </a:xfrm>
            <a:custGeom>
              <a:avLst/>
              <a:gdLst>
                <a:gd name="T0" fmla="*/ 168 w 228"/>
                <a:gd name="T1" fmla="*/ 298 h 301"/>
                <a:gd name="T2" fmla="*/ 6 w 228"/>
                <a:gd name="T3" fmla="*/ 124 h 301"/>
                <a:gd name="T4" fmla="*/ 89 w 228"/>
                <a:gd name="T5" fmla="*/ 0 h 301"/>
                <a:gd name="T6" fmla="*/ 80 w 228"/>
                <a:gd name="T7" fmla="*/ 107 h 301"/>
                <a:gd name="T8" fmla="*/ 192 w 228"/>
                <a:gd name="T9" fmla="*/ 221 h 301"/>
                <a:gd name="T10" fmla="*/ 220 w 228"/>
                <a:gd name="T11" fmla="*/ 272 h 301"/>
                <a:gd name="T12" fmla="*/ 168 w 228"/>
                <a:gd name="T13" fmla="*/ 29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301">
                  <a:moveTo>
                    <a:pt x="168" y="298"/>
                  </a:moveTo>
                  <a:cubicBezTo>
                    <a:pt x="70" y="281"/>
                    <a:pt x="0" y="194"/>
                    <a:pt x="6" y="124"/>
                  </a:cubicBezTo>
                  <a:cubicBezTo>
                    <a:pt x="12" y="54"/>
                    <a:pt x="46" y="24"/>
                    <a:pt x="89" y="0"/>
                  </a:cubicBezTo>
                  <a:cubicBezTo>
                    <a:pt x="103" y="45"/>
                    <a:pt x="84" y="62"/>
                    <a:pt x="80" y="107"/>
                  </a:cubicBezTo>
                  <a:cubicBezTo>
                    <a:pt x="76" y="159"/>
                    <a:pt x="129" y="215"/>
                    <a:pt x="192" y="221"/>
                  </a:cubicBezTo>
                  <a:cubicBezTo>
                    <a:pt x="216" y="224"/>
                    <a:pt x="228" y="246"/>
                    <a:pt x="220" y="272"/>
                  </a:cubicBezTo>
                  <a:cubicBezTo>
                    <a:pt x="213" y="299"/>
                    <a:pt x="197" y="301"/>
                    <a:pt x="168" y="298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9" name="Freeform 200">
              <a:extLst>
                <a:ext uri="{FF2B5EF4-FFF2-40B4-BE49-F238E27FC236}">
                  <a16:creationId xmlns:a16="http://schemas.microsoft.com/office/drawing/2014/main" id="{16EB2C38-5080-434E-BA93-C628D6C9B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9987" y="1175056"/>
              <a:ext cx="220663" cy="184150"/>
            </a:xfrm>
            <a:custGeom>
              <a:avLst/>
              <a:gdLst>
                <a:gd name="T0" fmla="*/ 230 w 430"/>
                <a:gd name="T1" fmla="*/ 10 h 359"/>
                <a:gd name="T2" fmla="*/ 422 w 430"/>
                <a:gd name="T3" fmla="*/ 198 h 359"/>
                <a:gd name="T4" fmla="*/ 200 w 430"/>
                <a:gd name="T5" fmla="*/ 349 h 359"/>
                <a:gd name="T6" fmla="*/ 8 w 430"/>
                <a:gd name="T7" fmla="*/ 161 h 359"/>
                <a:gd name="T8" fmla="*/ 230 w 430"/>
                <a:gd name="T9" fmla="*/ 1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359">
                  <a:moveTo>
                    <a:pt x="230" y="10"/>
                  </a:moveTo>
                  <a:cubicBezTo>
                    <a:pt x="344" y="20"/>
                    <a:pt x="430" y="104"/>
                    <a:pt x="422" y="198"/>
                  </a:cubicBezTo>
                  <a:cubicBezTo>
                    <a:pt x="414" y="291"/>
                    <a:pt x="314" y="359"/>
                    <a:pt x="200" y="349"/>
                  </a:cubicBezTo>
                  <a:cubicBezTo>
                    <a:pt x="86" y="339"/>
                    <a:pt x="0" y="255"/>
                    <a:pt x="8" y="161"/>
                  </a:cubicBezTo>
                  <a:cubicBezTo>
                    <a:pt x="17" y="68"/>
                    <a:pt x="116" y="0"/>
                    <a:pt x="230" y="1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0" name="Freeform 201">
              <a:extLst>
                <a:ext uri="{FF2B5EF4-FFF2-40B4-BE49-F238E27FC236}">
                  <a16:creationId xmlns:a16="http://schemas.microsoft.com/office/drawing/2014/main" id="{B8A2E8DE-8682-49EA-87FC-023642A37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1099" y="1181406"/>
              <a:ext cx="200025" cy="166688"/>
            </a:xfrm>
            <a:custGeom>
              <a:avLst/>
              <a:gdLst>
                <a:gd name="T0" fmla="*/ 209 w 391"/>
                <a:gd name="T1" fmla="*/ 9 h 326"/>
                <a:gd name="T2" fmla="*/ 384 w 391"/>
                <a:gd name="T3" fmla="*/ 180 h 326"/>
                <a:gd name="T4" fmla="*/ 182 w 391"/>
                <a:gd name="T5" fmla="*/ 317 h 326"/>
                <a:gd name="T6" fmla="*/ 7 w 391"/>
                <a:gd name="T7" fmla="*/ 147 h 326"/>
                <a:gd name="T8" fmla="*/ 209 w 391"/>
                <a:gd name="T9" fmla="*/ 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326">
                  <a:moveTo>
                    <a:pt x="209" y="9"/>
                  </a:moveTo>
                  <a:cubicBezTo>
                    <a:pt x="313" y="18"/>
                    <a:pt x="391" y="95"/>
                    <a:pt x="384" y="180"/>
                  </a:cubicBezTo>
                  <a:cubicBezTo>
                    <a:pt x="376" y="265"/>
                    <a:pt x="286" y="326"/>
                    <a:pt x="182" y="317"/>
                  </a:cubicBezTo>
                  <a:cubicBezTo>
                    <a:pt x="78" y="308"/>
                    <a:pt x="0" y="232"/>
                    <a:pt x="7" y="147"/>
                  </a:cubicBezTo>
                  <a:cubicBezTo>
                    <a:pt x="15" y="62"/>
                    <a:pt x="105" y="0"/>
                    <a:pt x="209" y="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2" name="Freeform 202">
              <a:extLst>
                <a:ext uri="{FF2B5EF4-FFF2-40B4-BE49-F238E27FC236}">
                  <a16:creationId xmlns:a16="http://schemas.microsoft.com/office/drawing/2014/main" id="{72B0082C-4D9E-4559-9714-84347F1EB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4912" y="1192518"/>
              <a:ext cx="101600" cy="84138"/>
            </a:xfrm>
            <a:custGeom>
              <a:avLst/>
              <a:gdLst>
                <a:gd name="T0" fmla="*/ 106 w 198"/>
                <a:gd name="T1" fmla="*/ 5 h 166"/>
                <a:gd name="T2" fmla="*/ 194 w 198"/>
                <a:gd name="T3" fmla="*/ 91 h 166"/>
                <a:gd name="T4" fmla="*/ 92 w 198"/>
                <a:gd name="T5" fmla="*/ 161 h 166"/>
                <a:gd name="T6" fmla="*/ 3 w 198"/>
                <a:gd name="T7" fmla="*/ 75 h 166"/>
                <a:gd name="T8" fmla="*/ 106 w 198"/>
                <a:gd name="T9" fmla="*/ 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66">
                  <a:moveTo>
                    <a:pt x="106" y="5"/>
                  </a:moveTo>
                  <a:cubicBezTo>
                    <a:pt x="158" y="10"/>
                    <a:pt x="198" y="48"/>
                    <a:pt x="194" y="91"/>
                  </a:cubicBezTo>
                  <a:cubicBezTo>
                    <a:pt x="190" y="135"/>
                    <a:pt x="145" y="166"/>
                    <a:pt x="92" y="161"/>
                  </a:cubicBezTo>
                  <a:cubicBezTo>
                    <a:pt x="39" y="157"/>
                    <a:pt x="0" y="118"/>
                    <a:pt x="3" y="75"/>
                  </a:cubicBezTo>
                  <a:cubicBezTo>
                    <a:pt x="7" y="32"/>
                    <a:pt x="53" y="0"/>
                    <a:pt x="106" y="5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6" t="12872" r="-102" b="11002"/>
          <a:stretch/>
        </p:blipFill>
        <p:spPr>
          <a:xfrm>
            <a:off x="489443" y="2272745"/>
            <a:ext cx="1405885" cy="161345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E7DBE0B-A877-4041-B3B7-610A4608D8C1}"/>
              </a:ext>
            </a:extLst>
          </p:cNvPr>
          <p:cNvGrpSpPr/>
          <p:nvPr/>
        </p:nvGrpSpPr>
        <p:grpSpPr>
          <a:xfrm>
            <a:off x="623648" y="2046917"/>
            <a:ext cx="288661" cy="729874"/>
            <a:chOff x="1081553" y="2003068"/>
            <a:chExt cx="288661" cy="729874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BE4D1B4-EB71-4204-8114-D5AF55C16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4687" y="2384324"/>
              <a:ext cx="225527" cy="348618"/>
            </a:xfrm>
            <a:custGeom>
              <a:avLst/>
              <a:gdLst>
                <a:gd name="connsiteX0" fmla="*/ 29 w 300703"/>
                <a:gd name="connsiteY0" fmla="*/ 0 h 464824"/>
                <a:gd name="connsiteX1" fmla="*/ 38050 w 300703"/>
                <a:gd name="connsiteY1" fmla="*/ 0 h 464824"/>
                <a:gd name="connsiteX2" fmla="*/ 89469 w 300703"/>
                <a:gd name="connsiteY2" fmla="*/ 113672 h 464824"/>
                <a:gd name="connsiteX3" fmla="*/ 238070 w 300703"/>
                <a:gd name="connsiteY3" fmla="*/ 159321 h 464824"/>
                <a:gd name="connsiteX4" fmla="*/ 215960 w 300703"/>
                <a:gd name="connsiteY4" fmla="*/ 268057 h 464824"/>
                <a:gd name="connsiteX5" fmla="*/ 223159 w 300703"/>
                <a:gd name="connsiteY5" fmla="*/ 283958 h 464824"/>
                <a:gd name="connsiteX6" fmla="*/ 294117 w 300703"/>
                <a:gd name="connsiteY6" fmla="*/ 330119 h 464824"/>
                <a:gd name="connsiteX7" fmla="*/ 232928 w 300703"/>
                <a:gd name="connsiteY7" fmla="*/ 453218 h 464824"/>
                <a:gd name="connsiteX8" fmla="*/ 99753 w 300703"/>
                <a:gd name="connsiteY8" fmla="*/ 418340 h 464824"/>
                <a:gd name="connsiteX9" fmla="*/ 111579 w 300703"/>
                <a:gd name="connsiteY9" fmla="*/ 334736 h 464824"/>
                <a:gd name="connsiteX10" fmla="*/ 104381 w 300703"/>
                <a:gd name="connsiteY10" fmla="*/ 318835 h 464824"/>
                <a:gd name="connsiteX11" fmla="*/ 7713 w 300703"/>
                <a:gd name="connsiteY11" fmla="*/ 263441 h 464824"/>
                <a:gd name="connsiteX12" fmla="*/ 58104 w 300703"/>
                <a:gd name="connsiteY12" fmla="*/ 129572 h 464824"/>
                <a:gd name="connsiteX13" fmla="*/ 0 w 300703"/>
                <a:gd name="connsiteY13" fmla="*/ 2371 h 46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0703" h="464824">
                  <a:moveTo>
                    <a:pt x="29" y="0"/>
                  </a:moveTo>
                  <a:lnTo>
                    <a:pt x="38050" y="0"/>
                  </a:lnTo>
                  <a:lnTo>
                    <a:pt x="89469" y="113672"/>
                  </a:lnTo>
                  <a:cubicBezTo>
                    <a:pt x="150658" y="90591"/>
                    <a:pt x="215446" y="110082"/>
                    <a:pt x="238070" y="159321"/>
                  </a:cubicBezTo>
                  <a:cubicBezTo>
                    <a:pt x="254010" y="194199"/>
                    <a:pt x="244240" y="236257"/>
                    <a:pt x="215960" y="268057"/>
                  </a:cubicBezTo>
                  <a:lnTo>
                    <a:pt x="223159" y="283958"/>
                  </a:lnTo>
                  <a:cubicBezTo>
                    <a:pt x="255038" y="287035"/>
                    <a:pt x="281776" y="303448"/>
                    <a:pt x="294117" y="330119"/>
                  </a:cubicBezTo>
                  <a:cubicBezTo>
                    <a:pt x="314170" y="373717"/>
                    <a:pt x="286918" y="429111"/>
                    <a:pt x="232928" y="453218"/>
                  </a:cubicBezTo>
                  <a:cubicBezTo>
                    <a:pt x="179452" y="477837"/>
                    <a:pt x="119806" y="461937"/>
                    <a:pt x="99753" y="418340"/>
                  </a:cubicBezTo>
                  <a:cubicBezTo>
                    <a:pt x="87927" y="391156"/>
                    <a:pt x="93068" y="360381"/>
                    <a:pt x="111579" y="334736"/>
                  </a:cubicBezTo>
                  <a:lnTo>
                    <a:pt x="104381" y="318835"/>
                  </a:lnTo>
                  <a:cubicBezTo>
                    <a:pt x="61703" y="318835"/>
                    <a:pt x="23653" y="298832"/>
                    <a:pt x="7713" y="263441"/>
                  </a:cubicBezTo>
                  <a:cubicBezTo>
                    <a:pt x="-12855" y="217792"/>
                    <a:pt x="9255" y="161885"/>
                    <a:pt x="58104" y="129572"/>
                  </a:cubicBezTo>
                  <a:lnTo>
                    <a:pt x="0" y="2371"/>
                  </a:lnTo>
                  <a:close/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DAF54A8-5E03-401A-A23F-B5FC53446D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4957" y="2211428"/>
              <a:ext cx="41372" cy="170518"/>
            </a:xfrm>
            <a:custGeom>
              <a:avLst/>
              <a:gdLst>
                <a:gd name="connsiteX0" fmla="*/ 20179 w 55163"/>
                <a:gd name="connsiteY0" fmla="*/ 0 h 227357"/>
                <a:gd name="connsiteX1" fmla="*/ 55163 w 55163"/>
                <a:gd name="connsiteY1" fmla="*/ 3085 h 227357"/>
                <a:gd name="connsiteX2" fmla="*/ 35756 w 55163"/>
                <a:gd name="connsiteY2" fmla="*/ 227357 h 227357"/>
                <a:gd name="connsiteX3" fmla="*/ 0 w 55163"/>
                <a:gd name="connsiteY3" fmla="*/ 227357 h 2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63" h="227357">
                  <a:moveTo>
                    <a:pt x="20179" y="0"/>
                  </a:moveTo>
                  <a:lnTo>
                    <a:pt x="55163" y="3085"/>
                  </a:lnTo>
                  <a:lnTo>
                    <a:pt x="35756" y="227357"/>
                  </a:lnTo>
                  <a:lnTo>
                    <a:pt x="0" y="2273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79DFB78-5CFD-4D3A-9C57-689198D700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054" y="2212619"/>
              <a:ext cx="19988" cy="169327"/>
            </a:xfrm>
            <a:custGeom>
              <a:avLst/>
              <a:gdLst>
                <a:gd name="connsiteX0" fmla="*/ 19521 w 26650"/>
                <a:gd name="connsiteY0" fmla="*/ 0 h 225769"/>
                <a:gd name="connsiteX1" fmla="*/ 26650 w 26650"/>
                <a:gd name="connsiteY1" fmla="*/ 511 h 225769"/>
                <a:gd name="connsiteX2" fmla="*/ 7173 w 26650"/>
                <a:gd name="connsiteY2" fmla="*/ 225769 h 225769"/>
                <a:gd name="connsiteX3" fmla="*/ 0 w 26650"/>
                <a:gd name="connsiteY3" fmla="*/ 225769 h 22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50" h="225769">
                  <a:moveTo>
                    <a:pt x="19521" y="0"/>
                  </a:moveTo>
                  <a:lnTo>
                    <a:pt x="26650" y="511"/>
                  </a:lnTo>
                  <a:lnTo>
                    <a:pt x="7173" y="225769"/>
                  </a:lnTo>
                  <a:lnTo>
                    <a:pt x="0" y="2257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6" name="Freeform 194">
              <a:extLst>
                <a:ext uri="{FF2B5EF4-FFF2-40B4-BE49-F238E27FC236}">
                  <a16:creationId xmlns:a16="http://schemas.microsoft.com/office/drawing/2014/main" id="{52114148-7ADE-4EE9-9B90-FCE5A50AD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1553" y="2124512"/>
              <a:ext cx="195263" cy="163116"/>
            </a:xfrm>
            <a:custGeom>
              <a:avLst/>
              <a:gdLst>
                <a:gd name="T0" fmla="*/ 272 w 509"/>
                <a:gd name="T1" fmla="*/ 12 h 424"/>
                <a:gd name="T2" fmla="*/ 500 w 509"/>
                <a:gd name="T3" fmla="*/ 234 h 424"/>
                <a:gd name="T4" fmla="*/ 237 w 509"/>
                <a:gd name="T5" fmla="*/ 412 h 424"/>
                <a:gd name="T6" fmla="*/ 10 w 509"/>
                <a:gd name="T7" fmla="*/ 191 h 424"/>
                <a:gd name="T8" fmla="*/ 272 w 509"/>
                <a:gd name="T9" fmla="*/ 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424">
                  <a:moveTo>
                    <a:pt x="272" y="12"/>
                  </a:moveTo>
                  <a:cubicBezTo>
                    <a:pt x="407" y="24"/>
                    <a:pt x="509" y="123"/>
                    <a:pt x="500" y="234"/>
                  </a:cubicBezTo>
                  <a:cubicBezTo>
                    <a:pt x="490" y="344"/>
                    <a:pt x="372" y="424"/>
                    <a:pt x="237" y="412"/>
                  </a:cubicBezTo>
                  <a:cubicBezTo>
                    <a:pt x="102" y="400"/>
                    <a:pt x="0" y="301"/>
                    <a:pt x="10" y="191"/>
                  </a:cubicBezTo>
                  <a:cubicBezTo>
                    <a:pt x="20" y="80"/>
                    <a:pt x="137" y="0"/>
                    <a:pt x="272" y="1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" name="Freeform 195">
              <a:extLst>
                <a:ext uri="{FF2B5EF4-FFF2-40B4-BE49-F238E27FC236}">
                  <a16:creationId xmlns:a16="http://schemas.microsoft.com/office/drawing/2014/main" id="{D516F441-6BF9-48D6-8070-EB600186A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697" y="2126893"/>
              <a:ext cx="182166" cy="150019"/>
            </a:xfrm>
            <a:custGeom>
              <a:avLst/>
              <a:gdLst>
                <a:gd name="T0" fmla="*/ 252 w 471"/>
                <a:gd name="T1" fmla="*/ 11 h 392"/>
                <a:gd name="T2" fmla="*/ 462 w 471"/>
                <a:gd name="T3" fmla="*/ 216 h 392"/>
                <a:gd name="T4" fmla="*/ 219 w 471"/>
                <a:gd name="T5" fmla="*/ 381 h 392"/>
                <a:gd name="T6" fmla="*/ 9 w 471"/>
                <a:gd name="T7" fmla="*/ 176 h 392"/>
                <a:gd name="T8" fmla="*/ 252 w 471"/>
                <a:gd name="T9" fmla="*/ 1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392">
                  <a:moveTo>
                    <a:pt x="252" y="11"/>
                  </a:moveTo>
                  <a:cubicBezTo>
                    <a:pt x="377" y="22"/>
                    <a:pt x="471" y="114"/>
                    <a:pt x="462" y="216"/>
                  </a:cubicBezTo>
                  <a:cubicBezTo>
                    <a:pt x="453" y="318"/>
                    <a:pt x="345" y="392"/>
                    <a:pt x="219" y="381"/>
                  </a:cubicBezTo>
                  <a:cubicBezTo>
                    <a:pt x="94" y="370"/>
                    <a:pt x="0" y="279"/>
                    <a:pt x="9" y="176"/>
                  </a:cubicBezTo>
                  <a:cubicBezTo>
                    <a:pt x="18" y="74"/>
                    <a:pt x="127" y="0"/>
                    <a:pt x="252" y="1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" name="Freeform 196">
              <a:extLst>
                <a:ext uri="{FF2B5EF4-FFF2-40B4-BE49-F238E27FC236}">
                  <a16:creationId xmlns:a16="http://schemas.microsoft.com/office/drawing/2014/main" id="{9985EF85-DC2E-48AD-A04E-C30BF9D5E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3941" y="2105462"/>
              <a:ext cx="100013" cy="122635"/>
            </a:xfrm>
            <a:custGeom>
              <a:avLst/>
              <a:gdLst>
                <a:gd name="T0" fmla="*/ 23 w 260"/>
                <a:gd name="T1" fmla="*/ 0 h 318"/>
                <a:gd name="T2" fmla="*/ 260 w 260"/>
                <a:gd name="T3" fmla="*/ 21 h 318"/>
                <a:gd name="T4" fmla="*/ 243 w 260"/>
                <a:gd name="T5" fmla="*/ 225 h 318"/>
                <a:gd name="T6" fmla="*/ 115 w 260"/>
                <a:gd name="T7" fmla="*/ 312 h 318"/>
                <a:gd name="T8" fmla="*/ 5 w 260"/>
                <a:gd name="T9" fmla="*/ 204 h 318"/>
                <a:gd name="T10" fmla="*/ 23 w 260"/>
                <a:gd name="T1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318">
                  <a:moveTo>
                    <a:pt x="23" y="0"/>
                  </a:moveTo>
                  <a:lnTo>
                    <a:pt x="260" y="21"/>
                  </a:lnTo>
                  <a:lnTo>
                    <a:pt x="243" y="225"/>
                  </a:lnTo>
                  <a:cubicBezTo>
                    <a:pt x="238" y="279"/>
                    <a:pt x="181" y="318"/>
                    <a:pt x="115" y="312"/>
                  </a:cubicBezTo>
                  <a:cubicBezTo>
                    <a:pt x="50" y="306"/>
                    <a:pt x="0" y="258"/>
                    <a:pt x="5" y="204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" name="Freeform 197">
              <a:extLst>
                <a:ext uri="{FF2B5EF4-FFF2-40B4-BE49-F238E27FC236}">
                  <a16:creationId xmlns:a16="http://schemas.microsoft.com/office/drawing/2014/main" id="{08338468-3159-466D-9D00-840257299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9894" y="2113796"/>
              <a:ext cx="86916" cy="107156"/>
            </a:xfrm>
            <a:custGeom>
              <a:avLst/>
              <a:gdLst>
                <a:gd name="T0" fmla="*/ 20 w 228"/>
                <a:gd name="T1" fmla="*/ 0 h 278"/>
                <a:gd name="T2" fmla="*/ 228 w 228"/>
                <a:gd name="T3" fmla="*/ 18 h 278"/>
                <a:gd name="T4" fmla="*/ 212 w 228"/>
                <a:gd name="T5" fmla="*/ 197 h 278"/>
                <a:gd name="T6" fmla="*/ 101 w 228"/>
                <a:gd name="T7" fmla="*/ 273 h 278"/>
                <a:gd name="T8" fmla="*/ 4 w 228"/>
                <a:gd name="T9" fmla="*/ 179 h 278"/>
                <a:gd name="T10" fmla="*/ 20 w 228"/>
                <a:gd name="T11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8" h="278">
                  <a:moveTo>
                    <a:pt x="20" y="0"/>
                  </a:moveTo>
                  <a:lnTo>
                    <a:pt x="228" y="18"/>
                  </a:lnTo>
                  <a:lnTo>
                    <a:pt x="212" y="197"/>
                  </a:lnTo>
                  <a:cubicBezTo>
                    <a:pt x="208" y="244"/>
                    <a:pt x="158" y="278"/>
                    <a:pt x="101" y="273"/>
                  </a:cubicBezTo>
                  <a:cubicBezTo>
                    <a:pt x="43" y="268"/>
                    <a:pt x="0" y="226"/>
                    <a:pt x="4" y="179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" name="Freeform 198">
              <a:extLst>
                <a:ext uri="{FF2B5EF4-FFF2-40B4-BE49-F238E27FC236}">
                  <a16:creationId xmlns:a16="http://schemas.microsoft.com/office/drawing/2014/main" id="{91105991-9128-48E9-8928-37BE038F8C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9895" y="2113796"/>
              <a:ext cx="35719" cy="102394"/>
            </a:xfrm>
            <a:custGeom>
              <a:avLst/>
              <a:gdLst>
                <a:gd name="T0" fmla="*/ 19 w 94"/>
                <a:gd name="T1" fmla="*/ 0 h 267"/>
                <a:gd name="T2" fmla="*/ 94 w 94"/>
                <a:gd name="T3" fmla="*/ 7 h 267"/>
                <a:gd name="T4" fmla="*/ 71 w 94"/>
                <a:gd name="T5" fmla="*/ 267 h 267"/>
                <a:gd name="T6" fmla="*/ 3 w 94"/>
                <a:gd name="T7" fmla="*/ 179 h 267"/>
                <a:gd name="T8" fmla="*/ 19 w 94"/>
                <a:gd name="T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67">
                  <a:moveTo>
                    <a:pt x="19" y="0"/>
                  </a:moveTo>
                  <a:lnTo>
                    <a:pt x="94" y="7"/>
                  </a:lnTo>
                  <a:lnTo>
                    <a:pt x="71" y="267"/>
                  </a:lnTo>
                  <a:cubicBezTo>
                    <a:pt x="29" y="253"/>
                    <a:pt x="0" y="218"/>
                    <a:pt x="3" y="179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" name="Freeform 199">
              <a:extLst>
                <a:ext uri="{FF2B5EF4-FFF2-40B4-BE49-F238E27FC236}">
                  <a16:creationId xmlns:a16="http://schemas.microsoft.com/office/drawing/2014/main" id="{06EA0E5E-AF80-4BAC-B2B7-27F987F928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651" y="2149515"/>
              <a:ext cx="86916" cy="115491"/>
            </a:xfrm>
            <a:custGeom>
              <a:avLst/>
              <a:gdLst>
                <a:gd name="T0" fmla="*/ 168 w 228"/>
                <a:gd name="T1" fmla="*/ 298 h 301"/>
                <a:gd name="T2" fmla="*/ 6 w 228"/>
                <a:gd name="T3" fmla="*/ 124 h 301"/>
                <a:gd name="T4" fmla="*/ 89 w 228"/>
                <a:gd name="T5" fmla="*/ 0 h 301"/>
                <a:gd name="T6" fmla="*/ 80 w 228"/>
                <a:gd name="T7" fmla="*/ 107 h 301"/>
                <a:gd name="T8" fmla="*/ 192 w 228"/>
                <a:gd name="T9" fmla="*/ 221 h 301"/>
                <a:gd name="T10" fmla="*/ 220 w 228"/>
                <a:gd name="T11" fmla="*/ 272 h 301"/>
                <a:gd name="T12" fmla="*/ 168 w 228"/>
                <a:gd name="T13" fmla="*/ 29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301">
                  <a:moveTo>
                    <a:pt x="168" y="298"/>
                  </a:moveTo>
                  <a:cubicBezTo>
                    <a:pt x="70" y="281"/>
                    <a:pt x="0" y="194"/>
                    <a:pt x="6" y="124"/>
                  </a:cubicBezTo>
                  <a:cubicBezTo>
                    <a:pt x="12" y="54"/>
                    <a:pt x="46" y="24"/>
                    <a:pt x="89" y="0"/>
                  </a:cubicBezTo>
                  <a:cubicBezTo>
                    <a:pt x="103" y="45"/>
                    <a:pt x="84" y="62"/>
                    <a:pt x="80" y="107"/>
                  </a:cubicBezTo>
                  <a:cubicBezTo>
                    <a:pt x="76" y="159"/>
                    <a:pt x="129" y="215"/>
                    <a:pt x="192" y="221"/>
                  </a:cubicBezTo>
                  <a:cubicBezTo>
                    <a:pt x="216" y="224"/>
                    <a:pt x="228" y="246"/>
                    <a:pt x="220" y="272"/>
                  </a:cubicBezTo>
                  <a:cubicBezTo>
                    <a:pt x="213" y="299"/>
                    <a:pt x="197" y="301"/>
                    <a:pt x="168" y="298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" name="Freeform 200">
              <a:extLst>
                <a:ext uri="{FF2B5EF4-FFF2-40B4-BE49-F238E27FC236}">
                  <a16:creationId xmlns:a16="http://schemas.microsoft.com/office/drawing/2014/main" id="{5CE54378-A78F-4381-AFDC-A6C96CF97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8939" y="2003068"/>
              <a:ext cx="165497" cy="138113"/>
            </a:xfrm>
            <a:custGeom>
              <a:avLst/>
              <a:gdLst>
                <a:gd name="T0" fmla="*/ 230 w 430"/>
                <a:gd name="T1" fmla="*/ 10 h 359"/>
                <a:gd name="T2" fmla="*/ 422 w 430"/>
                <a:gd name="T3" fmla="*/ 198 h 359"/>
                <a:gd name="T4" fmla="*/ 200 w 430"/>
                <a:gd name="T5" fmla="*/ 349 h 359"/>
                <a:gd name="T6" fmla="*/ 8 w 430"/>
                <a:gd name="T7" fmla="*/ 161 h 359"/>
                <a:gd name="T8" fmla="*/ 230 w 430"/>
                <a:gd name="T9" fmla="*/ 1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359">
                  <a:moveTo>
                    <a:pt x="230" y="10"/>
                  </a:moveTo>
                  <a:cubicBezTo>
                    <a:pt x="344" y="20"/>
                    <a:pt x="430" y="104"/>
                    <a:pt x="422" y="198"/>
                  </a:cubicBezTo>
                  <a:cubicBezTo>
                    <a:pt x="414" y="291"/>
                    <a:pt x="314" y="359"/>
                    <a:pt x="200" y="349"/>
                  </a:cubicBezTo>
                  <a:cubicBezTo>
                    <a:pt x="86" y="339"/>
                    <a:pt x="0" y="255"/>
                    <a:pt x="8" y="161"/>
                  </a:cubicBezTo>
                  <a:cubicBezTo>
                    <a:pt x="17" y="68"/>
                    <a:pt x="116" y="0"/>
                    <a:pt x="230" y="1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Freeform 201">
              <a:extLst>
                <a:ext uri="{FF2B5EF4-FFF2-40B4-BE49-F238E27FC236}">
                  <a16:creationId xmlns:a16="http://schemas.microsoft.com/office/drawing/2014/main" id="{1E5D86BB-836D-4032-B1C3-933C85F74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272" y="2007831"/>
              <a:ext cx="150019" cy="125016"/>
            </a:xfrm>
            <a:custGeom>
              <a:avLst/>
              <a:gdLst>
                <a:gd name="T0" fmla="*/ 209 w 391"/>
                <a:gd name="T1" fmla="*/ 9 h 326"/>
                <a:gd name="T2" fmla="*/ 384 w 391"/>
                <a:gd name="T3" fmla="*/ 180 h 326"/>
                <a:gd name="T4" fmla="*/ 182 w 391"/>
                <a:gd name="T5" fmla="*/ 317 h 326"/>
                <a:gd name="T6" fmla="*/ 7 w 391"/>
                <a:gd name="T7" fmla="*/ 147 h 326"/>
                <a:gd name="T8" fmla="*/ 209 w 391"/>
                <a:gd name="T9" fmla="*/ 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326">
                  <a:moveTo>
                    <a:pt x="209" y="9"/>
                  </a:moveTo>
                  <a:cubicBezTo>
                    <a:pt x="313" y="18"/>
                    <a:pt x="391" y="95"/>
                    <a:pt x="384" y="180"/>
                  </a:cubicBezTo>
                  <a:cubicBezTo>
                    <a:pt x="376" y="265"/>
                    <a:pt x="286" y="326"/>
                    <a:pt x="182" y="317"/>
                  </a:cubicBezTo>
                  <a:cubicBezTo>
                    <a:pt x="78" y="308"/>
                    <a:pt x="0" y="232"/>
                    <a:pt x="7" y="147"/>
                  </a:cubicBezTo>
                  <a:cubicBezTo>
                    <a:pt x="15" y="62"/>
                    <a:pt x="105" y="0"/>
                    <a:pt x="209" y="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Freeform 202">
              <a:extLst>
                <a:ext uri="{FF2B5EF4-FFF2-40B4-BE49-F238E27FC236}">
                  <a16:creationId xmlns:a16="http://schemas.microsoft.com/office/drawing/2014/main" id="{A6FF61A4-9EAF-47C0-96C0-DCB0BF6836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5132" y="2016164"/>
              <a:ext cx="76200" cy="63104"/>
            </a:xfrm>
            <a:custGeom>
              <a:avLst/>
              <a:gdLst>
                <a:gd name="T0" fmla="*/ 106 w 198"/>
                <a:gd name="T1" fmla="*/ 5 h 166"/>
                <a:gd name="T2" fmla="*/ 194 w 198"/>
                <a:gd name="T3" fmla="*/ 91 h 166"/>
                <a:gd name="T4" fmla="*/ 92 w 198"/>
                <a:gd name="T5" fmla="*/ 161 h 166"/>
                <a:gd name="T6" fmla="*/ 3 w 198"/>
                <a:gd name="T7" fmla="*/ 75 h 166"/>
                <a:gd name="T8" fmla="*/ 106 w 198"/>
                <a:gd name="T9" fmla="*/ 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66">
                  <a:moveTo>
                    <a:pt x="106" y="5"/>
                  </a:moveTo>
                  <a:cubicBezTo>
                    <a:pt x="158" y="10"/>
                    <a:pt x="198" y="48"/>
                    <a:pt x="194" y="91"/>
                  </a:cubicBezTo>
                  <a:cubicBezTo>
                    <a:pt x="190" y="135"/>
                    <a:pt x="145" y="166"/>
                    <a:pt x="92" y="161"/>
                  </a:cubicBezTo>
                  <a:cubicBezTo>
                    <a:pt x="39" y="157"/>
                    <a:pt x="0" y="118"/>
                    <a:pt x="3" y="75"/>
                  </a:cubicBezTo>
                  <a:cubicBezTo>
                    <a:pt x="7" y="32"/>
                    <a:pt x="53" y="0"/>
                    <a:pt x="106" y="5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Success Comes from Harmony…. </a:t>
            </a:r>
          </a:p>
          <a:p>
            <a:pPr algn="r"/>
            <a:r>
              <a:rPr lang="en-US"/>
              <a:t>…and win comes from innovation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46E0-7705-44F8-B889-E8AB46D967E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237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Our Locations</a:t>
            </a:r>
          </a:p>
        </p:txBody>
      </p:sp>
      <p:grpSp>
        <p:nvGrpSpPr>
          <p:cNvPr id="109" name="Group 108"/>
          <p:cNvGrpSpPr/>
          <p:nvPr/>
        </p:nvGrpSpPr>
        <p:grpSpPr>
          <a:xfrm>
            <a:off x="1083994" y="3459625"/>
            <a:ext cx="2805326" cy="701933"/>
            <a:chOff x="298026" y="1269340"/>
            <a:chExt cx="3740435" cy="935910"/>
          </a:xfrm>
        </p:grpSpPr>
        <p:grpSp>
          <p:nvGrpSpPr>
            <p:cNvPr id="84" name="Group 83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85" name="Teardrop 8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02" name="Group 101"/>
            <p:cNvGrpSpPr/>
            <p:nvPr/>
          </p:nvGrpSpPr>
          <p:grpSpPr>
            <a:xfrm>
              <a:off x="1101373" y="1303380"/>
              <a:ext cx="2937088" cy="901870"/>
              <a:chOff x="1101373" y="1303380"/>
              <a:chExt cx="2937088" cy="901870"/>
            </a:xfrm>
          </p:grpSpPr>
          <p:sp>
            <p:nvSpPr>
              <p:cNvPr id="100" name="TextBox 99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 dirty="0"/>
                  <a:t>Ahmedabad</a:t>
                </a: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1109168" y="1897474"/>
                <a:ext cx="2929293" cy="307776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-3000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sqft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ware house</a:t>
                </a:r>
              </a:p>
            </p:txBody>
          </p:sp>
        </p:grpSp>
      </p:grpSp>
      <p:sp>
        <p:nvSpPr>
          <p:cNvPr id="140" name="Rectangle 139"/>
          <p:cNvSpPr/>
          <p:nvPr/>
        </p:nvSpPr>
        <p:spPr>
          <a:xfrm>
            <a:off x="7719192" y="975361"/>
            <a:ext cx="1303020" cy="870966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34" name="Shape 2586"/>
          <p:cNvGrpSpPr/>
          <p:nvPr/>
        </p:nvGrpSpPr>
        <p:grpSpPr>
          <a:xfrm>
            <a:off x="4191000" y="1025485"/>
            <a:ext cx="4554100" cy="5006076"/>
            <a:chOff x="8029078" y="2927480"/>
            <a:chExt cx="8466170" cy="9306404"/>
          </a:xfrm>
          <a:solidFill>
            <a:srgbClr val="D9D9D9"/>
          </a:solidFill>
        </p:grpSpPr>
        <p:sp>
          <p:nvSpPr>
            <p:cNvPr id="135" name="Shape 2587"/>
            <p:cNvSpPr/>
            <p:nvPr/>
          </p:nvSpPr>
          <p:spPr>
            <a:xfrm>
              <a:off x="9704775" y="6257592"/>
              <a:ext cx="2657472" cy="18041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707" y="110340"/>
                  </a:moveTo>
                  <a:lnTo>
                    <a:pt x="90707" y="110340"/>
                  </a:lnTo>
                  <a:cubicBezTo>
                    <a:pt x="91878" y="110570"/>
                    <a:pt x="92463" y="109276"/>
                    <a:pt x="92307" y="107580"/>
                  </a:cubicBezTo>
                  <a:cubicBezTo>
                    <a:pt x="92171" y="106919"/>
                    <a:pt x="91878" y="106085"/>
                    <a:pt x="91878" y="105222"/>
                  </a:cubicBezTo>
                  <a:cubicBezTo>
                    <a:pt x="91878" y="104159"/>
                    <a:pt x="92463" y="104590"/>
                    <a:pt x="93029" y="104159"/>
                  </a:cubicBezTo>
                  <a:cubicBezTo>
                    <a:pt x="93029" y="103296"/>
                    <a:pt x="93029" y="102462"/>
                    <a:pt x="93029" y="101801"/>
                  </a:cubicBezTo>
                  <a:cubicBezTo>
                    <a:pt x="93751" y="101600"/>
                    <a:pt x="94200" y="102462"/>
                    <a:pt x="94766" y="102232"/>
                  </a:cubicBezTo>
                  <a:cubicBezTo>
                    <a:pt x="94766" y="101801"/>
                    <a:pt x="94766" y="101169"/>
                    <a:pt x="94766" y="100737"/>
                  </a:cubicBezTo>
                  <a:cubicBezTo>
                    <a:pt x="94044" y="100306"/>
                    <a:pt x="95059" y="98610"/>
                    <a:pt x="95215" y="98179"/>
                  </a:cubicBezTo>
                  <a:cubicBezTo>
                    <a:pt x="95488" y="98179"/>
                    <a:pt x="95781" y="98179"/>
                    <a:pt x="96230" y="98179"/>
                  </a:cubicBezTo>
                  <a:cubicBezTo>
                    <a:pt x="96230" y="96885"/>
                    <a:pt x="96230" y="95620"/>
                    <a:pt x="96230" y="94326"/>
                  </a:cubicBezTo>
                  <a:cubicBezTo>
                    <a:pt x="97088" y="94326"/>
                    <a:pt x="97811" y="94326"/>
                    <a:pt x="98689" y="94125"/>
                  </a:cubicBezTo>
                  <a:cubicBezTo>
                    <a:pt x="98981" y="93924"/>
                    <a:pt x="99118" y="93493"/>
                    <a:pt x="99547" y="93694"/>
                  </a:cubicBezTo>
                  <a:cubicBezTo>
                    <a:pt x="99996" y="93694"/>
                    <a:pt x="100289" y="94326"/>
                    <a:pt x="100718" y="94125"/>
                  </a:cubicBezTo>
                  <a:cubicBezTo>
                    <a:pt x="100718" y="92630"/>
                    <a:pt x="102319" y="93061"/>
                    <a:pt x="102748" y="92199"/>
                  </a:cubicBezTo>
                  <a:cubicBezTo>
                    <a:pt x="103177" y="91336"/>
                    <a:pt x="103041" y="91135"/>
                    <a:pt x="103607" y="90704"/>
                  </a:cubicBezTo>
                  <a:cubicBezTo>
                    <a:pt x="104055" y="90273"/>
                    <a:pt x="104778" y="90273"/>
                    <a:pt x="104778" y="89209"/>
                  </a:cubicBezTo>
                  <a:cubicBezTo>
                    <a:pt x="104914" y="88576"/>
                    <a:pt x="104778" y="87973"/>
                    <a:pt x="105207" y="87311"/>
                  </a:cubicBezTo>
                  <a:cubicBezTo>
                    <a:pt x="105636" y="86909"/>
                    <a:pt x="106085" y="86478"/>
                    <a:pt x="106222" y="85816"/>
                  </a:cubicBezTo>
                  <a:cubicBezTo>
                    <a:pt x="106222" y="84954"/>
                    <a:pt x="106222" y="84321"/>
                    <a:pt x="106651" y="83689"/>
                  </a:cubicBezTo>
                  <a:cubicBezTo>
                    <a:pt x="106944" y="83258"/>
                    <a:pt x="107393" y="83258"/>
                    <a:pt x="107236" y="82395"/>
                  </a:cubicBezTo>
                  <a:cubicBezTo>
                    <a:pt x="108973" y="82194"/>
                    <a:pt x="110281" y="82194"/>
                    <a:pt x="110144" y="79003"/>
                  </a:cubicBezTo>
                  <a:cubicBezTo>
                    <a:pt x="109988" y="77709"/>
                    <a:pt x="108837" y="74518"/>
                    <a:pt x="107666" y="74518"/>
                  </a:cubicBezTo>
                  <a:cubicBezTo>
                    <a:pt x="107666" y="73885"/>
                    <a:pt x="107236" y="73023"/>
                    <a:pt x="106807" y="72793"/>
                  </a:cubicBezTo>
                  <a:cubicBezTo>
                    <a:pt x="106358" y="74288"/>
                    <a:pt x="105929" y="72793"/>
                    <a:pt x="105343" y="72390"/>
                  </a:cubicBezTo>
                  <a:cubicBezTo>
                    <a:pt x="104621" y="71959"/>
                    <a:pt x="103899" y="73454"/>
                    <a:pt x="103333" y="72793"/>
                  </a:cubicBezTo>
                  <a:cubicBezTo>
                    <a:pt x="102026" y="71097"/>
                    <a:pt x="102885" y="70234"/>
                    <a:pt x="103899" y="68969"/>
                  </a:cubicBezTo>
                  <a:cubicBezTo>
                    <a:pt x="105070" y="67474"/>
                    <a:pt x="104055" y="67043"/>
                    <a:pt x="103177" y="66181"/>
                  </a:cubicBezTo>
                  <a:cubicBezTo>
                    <a:pt x="102162" y="65117"/>
                    <a:pt x="105207" y="63191"/>
                    <a:pt x="105070" y="65979"/>
                  </a:cubicBezTo>
                  <a:cubicBezTo>
                    <a:pt x="105792" y="66181"/>
                    <a:pt x="111140" y="65117"/>
                    <a:pt x="111003" y="67244"/>
                  </a:cubicBezTo>
                  <a:cubicBezTo>
                    <a:pt x="111588" y="67244"/>
                    <a:pt x="112896" y="66411"/>
                    <a:pt x="113033" y="67474"/>
                  </a:cubicBezTo>
                  <a:cubicBezTo>
                    <a:pt x="113462" y="67676"/>
                    <a:pt x="113911" y="67244"/>
                    <a:pt x="114340" y="67474"/>
                  </a:cubicBezTo>
                  <a:cubicBezTo>
                    <a:pt x="114769" y="67676"/>
                    <a:pt x="114633" y="68969"/>
                    <a:pt x="115062" y="68739"/>
                  </a:cubicBezTo>
                  <a:cubicBezTo>
                    <a:pt x="115472" y="68308"/>
                    <a:pt x="115199" y="67244"/>
                    <a:pt x="115628" y="66813"/>
                  </a:cubicBezTo>
                  <a:cubicBezTo>
                    <a:pt x="115921" y="66612"/>
                    <a:pt x="116350" y="67043"/>
                    <a:pt x="116643" y="66813"/>
                  </a:cubicBezTo>
                  <a:cubicBezTo>
                    <a:pt x="117072" y="66612"/>
                    <a:pt x="116936" y="65749"/>
                    <a:pt x="116936" y="65318"/>
                  </a:cubicBezTo>
                  <a:cubicBezTo>
                    <a:pt x="117072" y="64484"/>
                    <a:pt x="117794" y="64686"/>
                    <a:pt x="118243" y="64686"/>
                  </a:cubicBezTo>
                  <a:cubicBezTo>
                    <a:pt x="118516" y="64484"/>
                    <a:pt x="118809" y="64053"/>
                    <a:pt x="119102" y="63421"/>
                  </a:cubicBezTo>
                  <a:cubicBezTo>
                    <a:pt x="118965" y="63421"/>
                    <a:pt x="118965" y="63191"/>
                    <a:pt x="118965" y="62989"/>
                  </a:cubicBezTo>
                  <a:cubicBezTo>
                    <a:pt x="118380" y="62989"/>
                    <a:pt x="118672" y="62127"/>
                    <a:pt x="118516" y="61494"/>
                  </a:cubicBezTo>
                  <a:cubicBezTo>
                    <a:pt x="118380" y="61063"/>
                    <a:pt x="118087" y="60632"/>
                    <a:pt x="117658" y="60431"/>
                  </a:cubicBezTo>
                  <a:cubicBezTo>
                    <a:pt x="117502" y="60201"/>
                    <a:pt x="117502" y="59770"/>
                    <a:pt x="117658" y="59568"/>
                  </a:cubicBezTo>
                  <a:cubicBezTo>
                    <a:pt x="117794" y="59770"/>
                    <a:pt x="118087" y="59568"/>
                    <a:pt x="118243" y="59568"/>
                  </a:cubicBezTo>
                  <a:cubicBezTo>
                    <a:pt x="118243" y="58275"/>
                    <a:pt x="118672" y="57642"/>
                    <a:pt x="118965" y="56377"/>
                  </a:cubicBezTo>
                  <a:cubicBezTo>
                    <a:pt x="119238" y="55515"/>
                    <a:pt x="119238" y="54451"/>
                    <a:pt x="118380" y="54451"/>
                  </a:cubicBezTo>
                  <a:cubicBezTo>
                    <a:pt x="118380" y="54020"/>
                    <a:pt x="118380" y="53387"/>
                    <a:pt x="118380" y="52726"/>
                  </a:cubicBezTo>
                  <a:cubicBezTo>
                    <a:pt x="118243" y="52726"/>
                    <a:pt x="118087" y="52726"/>
                    <a:pt x="117950" y="52726"/>
                  </a:cubicBezTo>
                  <a:cubicBezTo>
                    <a:pt x="117950" y="52093"/>
                    <a:pt x="117950" y="51662"/>
                    <a:pt x="118087" y="51030"/>
                  </a:cubicBezTo>
                  <a:cubicBezTo>
                    <a:pt x="118809" y="51662"/>
                    <a:pt x="119980" y="50800"/>
                    <a:pt x="119238" y="49333"/>
                  </a:cubicBezTo>
                  <a:cubicBezTo>
                    <a:pt x="118965" y="49103"/>
                    <a:pt x="118672" y="49333"/>
                    <a:pt x="118516" y="49103"/>
                  </a:cubicBezTo>
                  <a:cubicBezTo>
                    <a:pt x="118516" y="48672"/>
                    <a:pt x="118516" y="48471"/>
                    <a:pt x="118380" y="48241"/>
                  </a:cubicBezTo>
                  <a:cubicBezTo>
                    <a:pt x="118087" y="47609"/>
                    <a:pt x="117658" y="47609"/>
                    <a:pt x="117209" y="47609"/>
                  </a:cubicBezTo>
                  <a:cubicBezTo>
                    <a:pt x="116643" y="48672"/>
                    <a:pt x="114633" y="48040"/>
                    <a:pt x="113755" y="48241"/>
                  </a:cubicBezTo>
                  <a:cubicBezTo>
                    <a:pt x="113618" y="48672"/>
                    <a:pt x="113911" y="49333"/>
                    <a:pt x="113755" y="49966"/>
                  </a:cubicBezTo>
                  <a:cubicBezTo>
                    <a:pt x="113189" y="50167"/>
                    <a:pt x="113325" y="49103"/>
                    <a:pt x="112740" y="49333"/>
                  </a:cubicBezTo>
                  <a:cubicBezTo>
                    <a:pt x="112740" y="48902"/>
                    <a:pt x="112740" y="48471"/>
                    <a:pt x="112740" y="48040"/>
                  </a:cubicBezTo>
                  <a:cubicBezTo>
                    <a:pt x="112447" y="48040"/>
                    <a:pt x="112174" y="48040"/>
                    <a:pt x="111881" y="47810"/>
                  </a:cubicBezTo>
                  <a:cubicBezTo>
                    <a:pt x="111881" y="47177"/>
                    <a:pt x="111881" y="46545"/>
                    <a:pt x="111881" y="45682"/>
                  </a:cubicBezTo>
                  <a:cubicBezTo>
                    <a:pt x="111296" y="45682"/>
                    <a:pt x="110866" y="45682"/>
                    <a:pt x="110281" y="45682"/>
                  </a:cubicBezTo>
                  <a:cubicBezTo>
                    <a:pt x="110281" y="45251"/>
                    <a:pt x="110281" y="44849"/>
                    <a:pt x="110281" y="44619"/>
                  </a:cubicBezTo>
                  <a:cubicBezTo>
                    <a:pt x="109695" y="44417"/>
                    <a:pt x="108407" y="45050"/>
                    <a:pt x="107822" y="44187"/>
                  </a:cubicBezTo>
                  <a:cubicBezTo>
                    <a:pt x="107529" y="43354"/>
                    <a:pt x="107822" y="42060"/>
                    <a:pt x="107822" y="41197"/>
                  </a:cubicBezTo>
                  <a:cubicBezTo>
                    <a:pt x="107100" y="40996"/>
                    <a:pt x="105636" y="41629"/>
                    <a:pt x="105343" y="40134"/>
                  </a:cubicBezTo>
                  <a:cubicBezTo>
                    <a:pt x="105207" y="39070"/>
                    <a:pt x="104348" y="39702"/>
                    <a:pt x="103763" y="39501"/>
                  </a:cubicBezTo>
                  <a:cubicBezTo>
                    <a:pt x="103607" y="38639"/>
                    <a:pt x="104348" y="37374"/>
                    <a:pt x="103763" y="36712"/>
                  </a:cubicBezTo>
                  <a:cubicBezTo>
                    <a:pt x="103470" y="36310"/>
                    <a:pt x="102748" y="36511"/>
                    <a:pt x="102319" y="36511"/>
                  </a:cubicBezTo>
                  <a:cubicBezTo>
                    <a:pt x="102455" y="37374"/>
                    <a:pt x="102026" y="37776"/>
                    <a:pt x="102026" y="38639"/>
                  </a:cubicBezTo>
                  <a:cubicBezTo>
                    <a:pt x="101577" y="38869"/>
                    <a:pt x="101284" y="38437"/>
                    <a:pt x="101011" y="38006"/>
                  </a:cubicBezTo>
                  <a:cubicBezTo>
                    <a:pt x="101148" y="37575"/>
                    <a:pt x="101011" y="37374"/>
                    <a:pt x="101011" y="37144"/>
                  </a:cubicBezTo>
                  <a:cubicBezTo>
                    <a:pt x="100289" y="36942"/>
                    <a:pt x="99996" y="37776"/>
                    <a:pt x="99704" y="38207"/>
                  </a:cubicBezTo>
                  <a:cubicBezTo>
                    <a:pt x="99704" y="38006"/>
                    <a:pt x="99547" y="37776"/>
                    <a:pt x="99704" y="37374"/>
                  </a:cubicBezTo>
                  <a:cubicBezTo>
                    <a:pt x="99411" y="37374"/>
                    <a:pt x="99118" y="37374"/>
                    <a:pt x="98825" y="37575"/>
                  </a:cubicBezTo>
                  <a:cubicBezTo>
                    <a:pt x="99704" y="39271"/>
                    <a:pt x="97967" y="39932"/>
                    <a:pt x="98396" y="41629"/>
                  </a:cubicBezTo>
                  <a:cubicBezTo>
                    <a:pt x="97811" y="41629"/>
                    <a:pt x="95059" y="42060"/>
                    <a:pt x="95059" y="41197"/>
                  </a:cubicBezTo>
                  <a:cubicBezTo>
                    <a:pt x="94337" y="40996"/>
                    <a:pt x="94044" y="42491"/>
                    <a:pt x="93322" y="42060"/>
                  </a:cubicBezTo>
                  <a:cubicBezTo>
                    <a:pt x="93615" y="41197"/>
                    <a:pt x="93751" y="40364"/>
                    <a:pt x="93751" y="39271"/>
                  </a:cubicBezTo>
                  <a:cubicBezTo>
                    <a:pt x="93907" y="38869"/>
                    <a:pt x="93751" y="38207"/>
                    <a:pt x="94044" y="37776"/>
                  </a:cubicBezTo>
                  <a:cubicBezTo>
                    <a:pt x="94337" y="37575"/>
                    <a:pt x="94337" y="37575"/>
                    <a:pt x="94493" y="37144"/>
                  </a:cubicBezTo>
                  <a:cubicBezTo>
                    <a:pt x="94200" y="37144"/>
                    <a:pt x="93751" y="37144"/>
                    <a:pt x="93478" y="37144"/>
                  </a:cubicBezTo>
                  <a:cubicBezTo>
                    <a:pt x="93478" y="37575"/>
                    <a:pt x="93478" y="38006"/>
                    <a:pt x="93478" y="38207"/>
                  </a:cubicBezTo>
                  <a:cubicBezTo>
                    <a:pt x="93322" y="38006"/>
                    <a:pt x="93322" y="37575"/>
                    <a:pt x="93322" y="37374"/>
                  </a:cubicBezTo>
                  <a:cubicBezTo>
                    <a:pt x="92893" y="37374"/>
                    <a:pt x="92463" y="37374"/>
                    <a:pt x="92014" y="37575"/>
                  </a:cubicBezTo>
                  <a:cubicBezTo>
                    <a:pt x="92014" y="37776"/>
                    <a:pt x="92171" y="38207"/>
                    <a:pt x="92463" y="38207"/>
                  </a:cubicBezTo>
                  <a:cubicBezTo>
                    <a:pt x="92463" y="38437"/>
                    <a:pt x="92463" y="38639"/>
                    <a:pt x="92463" y="38639"/>
                  </a:cubicBezTo>
                  <a:cubicBezTo>
                    <a:pt x="92014" y="38639"/>
                    <a:pt x="91292" y="38869"/>
                    <a:pt x="91000" y="38207"/>
                  </a:cubicBezTo>
                  <a:cubicBezTo>
                    <a:pt x="90863" y="37776"/>
                    <a:pt x="90863" y="37144"/>
                    <a:pt x="90278" y="37374"/>
                  </a:cubicBezTo>
                  <a:cubicBezTo>
                    <a:pt x="90278" y="37776"/>
                    <a:pt x="90141" y="38006"/>
                    <a:pt x="90141" y="38207"/>
                  </a:cubicBezTo>
                  <a:cubicBezTo>
                    <a:pt x="89985" y="37575"/>
                    <a:pt x="89419" y="37776"/>
                    <a:pt x="89126" y="38006"/>
                  </a:cubicBezTo>
                  <a:cubicBezTo>
                    <a:pt x="89419" y="38869"/>
                    <a:pt x="89556" y="40996"/>
                    <a:pt x="88541" y="40565"/>
                  </a:cubicBezTo>
                  <a:cubicBezTo>
                    <a:pt x="88541" y="39932"/>
                    <a:pt x="88833" y="38869"/>
                    <a:pt x="88248" y="38639"/>
                  </a:cubicBezTo>
                  <a:cubicBezTo>
                    <a:pt x="87819" y="38437"/>
                    <a:pt x="87233" y="38869"/>
                    <a:pt x="87389" y="39702"/>
                  </a:cubicBezTo>
                  <a:cubicBezTo>
                    <a:pt x="86940" y="39932"/>
                    <a:pt x="86667" y="39932"/>
                    <a:pt x="86218" y="39702"/>
                  </a:cubicBezTo>
                  <a:cubicBezTo>
                    <a:pt x="86375" y="39271"/>
                    <a:pt x="86511" y="39070"/>
                    <a:pt x="86804" y="39070"/>
                  </a:cubicBezTo>
                  <a:cubicBezTo>
                    <a:pt x="87097" y="38869"/>
                    <a:pt x="86940" y="38869"/>
                    <a:pt x="87233" y="38639"/>
                  </a:cubicBezTo>
                  <a:cubicBezTo>
                    <a:pt x="87233" y="38639"/>
                    <a:pt x="87389" y="38207"/>
                    <a:pt x="87389" y="38006"/>
                  </a:cubicBezTo>
                  <a:cubicBezTo>
                    <a:pt x="87389" y="38006"/>
                    <a:pt x="87233" y="38006"/>
                    <a:pt x="87097" y="38006"/>
                  </a:cubicBezTo>
                  <a:cubicBezTo>
                    <a:pt x="86940" y="36511"/>
                    <a:pt x="88541" y="36712"/>
                    <a:pt x="88248" y="35016"/>
                  </a:cubicBezTo>
                  <a:cubicBezTo>
                    <a:pt x="87819" y="34815"/>
                    <a:pt x="87389" y="33723"/>
                    <a:pt x="86940" y="33320"/>
                  </a:cubicBezTo>
                  <a:cubicBezTo>
                    <a:pt x="86511" y="32889"/>
                    <a:pt x="86511" y="32026"/>
                    <a:pt x="86511" y="31394"/>
                  </a:cubicBezTo>
                  <a:cubicBezTo>
                    <a:pt x="86082" y="31164"/>
                    <a:pt x="84774" y="31796"/>
                    <a:pt x="84774" y="32458"/>
                  </a:cubicBezTo>
                  <a:cubicBezTo>
                    <a:pt x="84345" y="32228"/>
                    <a:pt x="83759" y="32026"/>
                    <a:pt x="83330" y="32228"/>
                  </a:cubicBezTo>
                  <a:cubicBezTo>
                    <a:pt x="83759" y="33320"/>
                    <a:pt x="82159" y="34815"/>
                    <a:pt x="81593" y="34154"/>
                  </a:cubicBezTo>
                  <a:cubicBezTo>
                    <a:pt x="80715" y="33320"/>
                    <a:pt x="80852" y="36511"/>
                    <a:pt x="80852" y="36942"/>
                  </a:cubicBezTo>
                  <a:cubicBezTo>
                    <a:pt x="79837" y="36942"/>
                    <a:pt x="78549" y="37144"/>
                    <a:pt x="77671" y="36942"/>
                  </a:cubicBezTo>
                  <a:cubicBezTo>
                    <a:pt x="77378" y="35649"/>
                    <a:pt x="76519" y="35218"/>
                    <a:pt x="76656" y="36942"/>
                  </a:cubicBezTo>
                  <a:cubicBezTo>
                    <a:pt x="76227" y="36942"/>
                    <a:pt x="75641" y="36511"/>
                    <a:pt x="75212" y="36712"/>
                  </a:cubicBezTo>
                  <a:cubicBezTo>
                    <a:pt x="74626" y="37144"/>
                    <a:pt x="75056" y="37776"/>
                    <a:pt x="75056" y="38437"/>
                  </a:cubicBezTo>
                  <a:cubicBezTo>
                    <a:pt x="73046" y="38006"/>
                    <a:pt x="76070" y="34585"/>
                    <a:pt x="75934" y="33723"/>
                  </a:cubicBezTo>
                  <a:cubicBezTo>
                    <a:pt x="75056" y="33723"/>
                    <a:pt x="74490" y="34154"/>
                    <a:pt x="74490" y="32659"/>
                  </a:cubicBezTo>
                  <a:cubicBezTo>
                    <a:pt x="73904" y="32659"/>
                    <a:pt x="73768" y="32026"/>
                    <a:pt x="73182" y="31796"/>
                  </a:cubicBezTo>
                  <a:cubicBezTo>
                    <a:pt x="73319" y="32458"/>
                    <a:pt x="74197" y="35016"/>
                    <a:pt x="73475" y="35218"/>
                  </a:cubicBezTo>
                  <a:cubicBezTo>
                    <a:pt x="73475" y="35448"/>
                    <a:pt x="73475" y="35879"/>
                    <a:pt x="73475" y="36080"/>
                  </a:cubicBezTo>
                  <a:cubicBezTo>
                    <a:pt x="72753" y="36310"/>
                    <a:pt x="72460" y="36080"/>
                    <a:pt x="71875" y="35879"/>
                  </a:cubicBezTo>
                  <a:cubicBezTo>
                    <a:pt x="71289" y="35649"/>
                    <a:pt x="71016" y="36080"/>
                    <a:pt x="70567" y="36080"/>
                  </a:cubicBezTo>
                  <a:cubicBezTo>
                    <a:pt x="70567" y="35879"/>
                    <a:pt x="70430" y="35649"/>
                    <a:pt x="70430" y="35448"/>
                  </a:cubicBezTo>
                  <a:cubicBezTo>
                    <a:pt x="69845" y="35218"/>
                    <a:pt x="70430" y="34384"/>
                    <a:pt x="70138" y="33953"/>
                  </a:cubicBezTo>
                  <a:cubicBezTo>
                    <a:pt x="69845" y="33723"/>
                    <a:pt x="69260" y="34154"/>
                    <a:pt x="68986" y="34384"/>
                  </a:cubicBezTo>
                  <a:cubicBezTo>
                    <a:pt x="68986" y="34815"/>
                    <a:pt x="68694" y="35016"/>
                    <a:pt x="68401" y="35016"/>
                  </a:cubicBezTo>
                  <a:cubicBezTo>
                    <a:pt x="68245" y="34815"/>
                    <a:pt x="68245" y="34384"/>
                    <a:pt x="68401" y="34154"/>
                  </a:cubicBezTo>
                  <a:cubicBezTo>
                    <a:pt x="68986" y="33723"/>
                    <a:pt x="68986" y="33090"/>
                    <a:pt x="68986" y="32228"/>
                  </a:cubicBezTo>
                  <a:cubicBezTo>
                    <a:pt x="68694" y="32026"/>
                    <a:pt x="68401" y="32026"/>
                    <a:pt x="68245" y="32228"/>
                  </a:cubicBezTo>
                  <a:cubicBezTo>
                    <a:pt x="68245" y="32659"/>
                    <a:pt x="68108" y="33090"/>
                    <a:pt x="68108" y="33521"/>
                  </a:cubicBezTo>
                  <a:cubicBezTo>
                    <a:pt x="67972" y="33320"/>
                    <a:pt x="67679" y="33090"/>
                    <a:pt x="67523" y="32889"/>
                  </a:cubicBezTo>
                  <a:cubicBezTo>
                    <a:pt x="67386" y="31164"/>
                    <a:pt x="68245" y="31164"/>
                    <a:pt x="69123" y="31164"/>
                  </a:cubicBezTo>
                  <a:cubicBezTo>
                    <a:pt x="69123" y="30330"/>
                    <a:pt x="68401" y="29468"/>
                    <a:pt x="68694" y="28605"/>
                  </a:cubicBezTo>
                  <a:cubicBezTo>
                    <a:pt x="68830" y="27973"/>
                    <a:pt x="69260" y="27771"/>
                    <a:pt x="68986" y="27110"/>
                  </a:cubicBezTo>
                  <a:cubicBezTo>
                    <a:pt x="68245" y="27340"/>
                    <a:pt x="67972" y="28404"/>
                    <a:pt x="67386" y="28404"/>
                  </a:cubicBezTo>
                  <a:cubicBezTo>
                    <a:pt x="67249" y="28835"/>
                    <a:pt x="67386" y="29238"/>
                    <a:pt x="67249" y="29669"/>
                  </a:cubicBezTo>
                  <a:cubicBezTo>
                    <a:pt x="67093" y="29669"/>
                    <a:pt x="66801" y="29899"/>
                    <a:pt x="66664" y="29669"/>
                  </a:cubicBezTo>
                  <a:cubicBezTo>
                    <a:pt x="66508" y="31164"/>
                    <a:pt x="66371" y="31164"/>
                    <a:pt x="65356" y="31164"/>
                  </a:cubicBezTo>
                  <a:cubicBezTo>
                    <a:pt x="65356" y="29468"/>
                    <a:pt x="64927" y="29238"/>
                    <a:pt x="63912" y="29899"/>
                  </a:cubicBezTo>
                  <a:cubicBezTo>
                    <a:pt x="63620" y="30733"/>
                    <a:pt x="63327" y="31796"/>
                    <a:pt x="62449" y="31796"/>
                  </a:cubicBezTo>
                  <a:cubicBezTo>
                    <a:pt x="62312" y="32659"/>
                    <a:pt x="63463" y="32228"/>
                    <a:pt x="63756" y="32659"/>
                  </a:cubicBezTo>
                  <a:cubicBezTo>
                    <a:pt x="64634" y="33320"/>
                    <a:pt x="64049" y="35016"/>
                    <a:pt x="64478" y="36080"/>
                  </a:cubicBezTo>
                  <a:cubicBezTo>
                    <a:pt x="65649" y="35879"/>
                    <a:pt x="64927" y="39702"/>
                    <a:pt x="65200" y="40565"/>
                  </a:cubicBezTo>
                  <a:cubicBezTo>
                    <a:pt x="65493" y="41629"/>
                    <a:pt x="66235" y="40766"/>
                    <a:pt x="66508" y="42060"/>
                  </a:cubicBezTo>
                  <a:cubicBezTo>
                    <a:pt x="66801" y="43555"/>
                    <a:pt x="66079" y="45481"/>
                    <a:pt x="66079" y="46976"/>
                  </a:cubicBezTo>
                  <a:cubicBezTo>
                    <a:pt x="66801" y="47177"/>
                    <a:pt x="67523" y="46315"/>
                    <a:pt x="68108" y="46545"/>
                  </a:cubicBezTo>
                  <a:cubicBezTo>
                    <a:pt x="68108" y="47177"/>
                    <a:pt x="68537" y="47407"/>
                    <a:pt x="68694" y="47810"/>
                  </a:cubicBezTo>
                  <a:cubicBezTo>
                    <a:pt x="68694" y="48241"/>
                    <a:pt x="68694" y="48902"/>
                    <a:pt x="68537" y="49333"/>
                  </a:cubicBezTo>
                  <a:cubicBezTo>
                    <a:pt x="68245" y="49333"/>
                    <a:pt x="67972" y="49535"/>
                    <a:pt x="68108" y="50167"/>
                  </a:cubicBezTo>
                  <a:cubicBezTo>
                    <a:pt x="68694" y="50397"/>
                    <a:pt x="68986" y="51030"/>
                    <a:pt x="69260" y="51892"/>
                  </a:cubicBezTo>
                  <a:cubicBezTo>
                    <a:pt x="68830" y="52093"/>
                    <a:pt x="68694" y="53157"/>
                    <a:pt x="68694" y="54020"/>
                  </a:cubicBezTo>
                  <a:cubicBezTo>
                    <a:pt x="67815" y="54221"/>
                    <a:pt x="67386" y="55285"/>
                    <a:pt x="66664" y="55716"/>
                  </a:cubicBezTo>
                  <a:cubicBezTo>
                    <a:pt x="66664" y="54652"/>
                    <a:pt x="65786" y="54451"/>
                    <a:pt x="65356" y="54652"/>
                  </a:cubicBezTo>
                  <a:cubicBezTo>
                    <a:pt x="65356" y="54853"/>
                    <a:pt x="65200" y="55285"/>
                    <a:pt x="65200" y="55515"/>
                  </a:cubicBezTo>
                  <a:cubicBezTo>
                    <a:pt x="64186" y="55285"/>
                    <a:pt x="64634" y="53157"/>
                    <a:pt x="63912" y="52525"/>
                  </a:cubicBezTo>
                  <a:cubicBezTo>
                    <a:pt x="63463" y="51892"/>
                    <a:pt x="62605" y="52525"/>
                    <a:pt x="62449" y="51231"/>
                  </a:cubicBezTo>
                  <a:cubicBezTo>
                    <a:pt x="61883" y="51892"/>
                    <a:pt x="61727" y="52726"/>
                    <a:pt x="61590" y="53790"/>
                  </a:cubicBezTo>
                  <a:cubicBezTo>
                    <a:pt x="61297" y="53790"/>
                    <a:pt x="61005" y="53588"/>
                    <a:pt x="60575" y="53588"/>
                  </a:cubicBezTo>
                  <a:cubicBezTo>
                    <a:pt x="60575" y="52295"/>
                    <a:pt x="61297" y="49966"/>
                    <a:pt x="60146" y="49535"/>
                  </a:cubicBezTo>
                  <a:cubicBezTo>
                    <a:pt x="59404" y="49333"/>
                    <a:pt x="58975" y="49333"/>
                    <a:pt x="59131" y="48040"/>
                  </a:cubicBezTo>
                  <a:cubicBezTo>
                    <a:pt x="60868" y="47407"/>
                    <a:pt x="58389" y="42060"/>
                    <a:pt x="58389" y="40766"/>
                  </a:cubicBezTo>
                  <a:cubicBezTo>
                    <a:pt x="58975" y="40996"/>
                    <a:pt x="59560" y="40134"/>
                    <a:pt x="59990" y="39702"/>
                  </a:cubicBezTo>
                  <a:cubicBezTo>
                    <a:pt x="60712" y="38869"/>
                    <a:pt x="60575" y="37776"/>
                    <a:pt x="60712" y="36511"/>
                  </a:cubicBezTo>
                  <a:cubicBezTo>
                    <a:pt x="61453" y="36712"/>
                    <a:pt x="61161" y="35218"/>
                    <a:pt x="62019" y="35448"/>
                  </a:cubicBezTo>
                  <a:cubicBezTo>
                    <a:pt x="62019" y="34815"/>
                    <a:pt x="61727" y="34384"/>
                    <a:pt x="61590" y="33723"/>
                  </a:cubicBezTo>
                  <a:cubicBezTo>
                    <a:pt x="60712" y="33723"/>
                    <a:pt x="60868" y="31796"/>
                    <a:pt x="60868" y="30963"/>
                  </a:cubicBezTo>
                  <a:cubicBezTo>
                    <a:pt x="60868" y="30330"/>
                    <a:pt x="60712" y="29669"/>
                    <a:pt x="60868" y="29238"/>
                  </a:cubicBezTo>
                  <a:cubicBezTo>
                    <a:pt x="61161" y="28404"/>
                    <a:pt x="61727" y="29036"/>
                    <a:pt x="62175" y="28835"/>
                  </a:cubicBezTo>
                  <a:cubicBezTo>
                    <a:pt x="62175" y="27973"/>
                    <a:pt x="61883" y="26478"/>
                    <a:pt x="62898" y="26478"/>
                  </a:cubicBezTo>
                  <a:cubicBezTo>
                    <a:pt x="63620" y="26276"/>
                    <a:pt x="64634" y="26909"/>
                    <a:pt x="65356" y="26276"/>
                  </a:cubicBezTo>
                  <a:cubicBezTo>
                    <a:pt x="65786" y="26046"/>
                    <a:pt x="65942" y="25414"/>
                    <a:pt x="66371" y="25615"/>
                  </a:cubicBezTo>
                  <a:cubicBezTo>
                    <a:pt x="66801" y="25615"/>
                    <a:pt x="67093" y="25615"/>
                    <a:pt x="67386" y="25184"/>
                  </a:cubicBezTo>
                  <a:cubicBezTo>
                    <a:pt x="67815" y="24350"/>
                    <a:pt x="66957" y="23689"/>
                    <a:pt x="66957" y="22855"/>
                  </a:cubicBezTo>
                  <a:lnTo>
                    <a:pt x="67093" y="22855"/>
                  </a:lnTo>
                  <a:cubicBezTo>
                    <a:pt x="67093" y="22194"/>
                    <a:pt x="67093" y="20498"/>
                    <a:pt x="67815" y="21562"/>
                  </a:cubicBezTo>
                  <a:cubicBezTo>
                    <a:pt x="67815" y="20498"/>
                    <a:pt x="68401" y="19635"/>
                    <a:pt x="68537" y="18802"/>
                  </a:cubicBezTo>
                  <a:cubicBezTo>
                    <a:pt x="69260" y="18140"/>
                    <a:pt x="69123" y="16214"/>
                    <a:pt x="69845" y="15582"/>
                  </a:cubicBezTo>
                  <a:cubicBezTo>
                    <a:pt x="69845" y="15150"/>
                    <a:pt x="69845" y="14317"/>
                    <a:pt x="69982" y="13885"/>
                  </a:cubicBezTo>
                  <a:cubicBezTo>
                    <a:pt x="70723" y="13655"/>
                    <a:pt x="70138" y="12160"/>
                    <a:pt x="71289" y="12160"/>
                  </a:cubicBezTo>
                  <a:cubicBezTo>
                    <a:pt x="71153" y="10896"/>
                    <a:pt x="71582" y="9401"/>
                    <a:pt x="71289" y="8107"/>
                  </a:cubicBezTo>
                  <a:cubicBezTo>
                    <a:pt x="71016" y="6842"/>
                    <a:pt x="70274" y="6181"/>
                    <a:pt x="70430" y="4916"/>
                  </a:cubicBezTo>
                  <a:cubicBezTo>
                    <a:pt x="70430" y="3852"/>
                    <a:pt x="70430" y="3421"/>
                    <a:pt x="69708" y="2989"/>
                  </a:cubicBezTo>
                  <a:cubicBezTo>
                    <a:pt x="69260" y="2989"/>
                    <a:pt x="68694" y="2788"/>
                    <a:pt x="68694" y="1926"/>
                  </a:cubicBezTo>
                  <a:cubicBezTo>
                    <a:pt x="67972" y="1063"/>
                    <a:pt x="67679" y="431"/>
                    <a:pt x="66664" y="431"/>
                  </a:cubicBezTo>
                  <a:cubicBezTo>
                    <a:pt x="66664" y="632"/>
                    <a:pt x="66508" y="862"/>
                    <a:pt x="66508" y="1063"/>
                  </a:cubicBezTo>
                  <a:cubicBezTo>
                    <a:pt x="65942" y="1063"/>
                    <a:pt x="65200" y="1063"/>
                    <a:pt x="64478" y="1063"/>
                  </a:cubicBezTo>
                  <a:cubicBezTo>
                    <a:pt x="63912" y="862"/>
                    <a:pt x="63327" y="201"/>
                    <a:pt x="62605" y="201"/>
                  </a:cubicBezTo>
                  <a:cubicBezTo>
                    <a:pt x="62019" y="0"/>
                    <a:pt x="61453" y="431"/>
                    <a:pt x="60868" y="201"/>
                  </a:cubicBezTo>
                  <a:cubicBezTo>
                    <a:pt x="60712" y="201"/>
                    <a:pt x="60575" y="201"/>
                    <a:pt x="60419" y="0"/>
                  </a:cubicBezTo>
                  <a:cubicBezTo>
                    <a:pt x="60146" y="632"/>
                    <a:pt x="59697" y="1293"/>
                    <a:pt x="59560" y="1696"/>
                  </a:cubicBezTo>
                  <a:lnTo>
                    <a:pt x="59131" y="3421"/>
                  </a:lnTo>
                  <a:cubicBezTo>
                    <a:pt x="57667" y="3622"/>
                    <a:pt x="54916" y="2357"/>
                    <a:pt x="54623" y="5548"/>
                  </a:cubicBezTo>
                  <a:cubicBezTo>
                    <a:pt x="54057" y="5979"/>
                    <a:pt x="53335" y="5778"/>
                    <a:pt x="52886" y="6411"/>
                  </a:cubicBezTo>
                  <a:cubicBezTo>
                    <a:pt x="52593" y="6842"/>
                    <a:pt x="52457" y="7273"/>
                    <a:pt x="52164" y="7474"/>
                  </a:cubicBezTo>
                  <a:cubicBezTo>
                    <a:pt x="51442" y="8337"/>
                    <a:pt x="50427" y="8739"/>
                    <a:pt x="49549" y="8739"/>
                  </a:cubicBezTo>
                  <a:cubicBezTo>
                    <a:pt x="49120" y="10033"/>
                    <a:pt x="47676" y="10033"/>
                    <a:pt x="46797" y="10666"/>
                  </a:cubicBezTo>
                  <a:cubicBezTo>
                    <a:pt x="46368" y="11097"/>
                    <a:pt x="46075" y="11528"/>
                    <a:pt x="45802" y="12160"/>
                  </a:cubicBezTo>
                  <a:cubicBezTo>
                    <a:pt x="45353" y="13253"/>
                    <a:pt x="44631" y="13023"/>
                    <a:pt x="43909" y="13253"/>
                  </a:cubicBezTo>
                  <a:cubicBezTo>
                    <a:pt x="42602" y="13655"/>
                    <a:pt x="41587" y="15812"/>
                    <a:pt x="41001" y="17307"/>
                  </a:cubicBezTo>
                  <a:cubicBezTo>
                    <a:pt x="40435" y="18802"/>
                    <a:pt x="39264" y="19434"/>
                    <a:pt x="38113" y="19434"/>
                  </a:cubicBezTo>
                  <a:cubicBezTo>
                    <a:pt x="37391" y="20067"/>
                    <a:pt x="37957" y="22194"/>
                    <a:pt x="36805" y="21993"/>
                  </a:cubicBezTo>
                  <a:cubicBezTo>
                    <a:pt x="37235" y="23919"/>
                    <a:pt x="37684" y="25845"/>
                    <a:pt x="37957" y="27771"/>
                  </a:cubicBezTo>
                  <a:cubicBezTo>
                    <a:pt x="38113" y="29036"/>
                    <a:pt x="38679" y="29669"/>
                    <a:pt x="39421" y="30100"/>
                  </a:cubicBezTo>
                  <a:cubicBezTo>
                    <a:pt x="40728" y="30733"/>
                    <a:pt x="42602" y="31164"/>
                    <a:pt x="44046" y="30963"/>
                  </a:cubicBezTo>
                  <a:cubicBezTo>
                    <a:pt x="44475" y="30733"/>
                    <a:pt x="44768" y="30330"/>
                    <a:pt x="45217" y="30531"/>
                  </a:cubicBezTo>
                  <a:cubicBezTo>
                    <a:pt x="45646" y="30531"/>
                    <a:pt x="45939" y="30963"/>
                    <a:pt x="46368" y="31164"/>
                  </a:cubicBezTo>
                  <a:cubicBezTo>
                    <a:pt x="46661" y="29669"/>
                    <a:pt x="46797" y="28835"/>
                    <a:pt x="47968" y="29036"/>
                  </a:cubicBezTo>
                  <a:cubicBezTo>
                    <a:pt x="48105" y="29899"/>
                    <a:pt x="47676" y="31394"/>
                    <a:pt x="48690" y="31394"/>
                  </a:cubicBezTo>
                  <a:cubicBezTo>
                    <a:pt x="48690" y="32889"/>
                    <a:pt x="48690" y="34384"/>
                    <a:pt x="48534" y="35879"/>
                  </a:cubicBezTo>
                  <a:cubicBezTo>
                    <a:pt x="48105" y="35879"/>
                    <a:pt x="47676" y="36080"/>
                    <a:pt x="47246" y="36080"/>
                  </a:cubicBezTo>
                  <a:cubicBezTo>
                    <a:pt x="47246" y="35879"/>
                    <a:pt x="47090" y="35218"/>
                    <a:pt x="47246" y="35016"/>
                  </a:cubicBezTo>
                  <a:cubicBezTo>
                    <a:pt x="46368" y="35448"/>
                    <a:pt x="45802" y="36310"/>
                    <a:pt x="44924" y="36310"/>
                  </a:cubicBezTo>
                  <a:cubicBezTo>
                    <a:pt x="43753" y="36511"/>
                    <a:pt x="42738" y="36080"/>
                    <a:pt x="41743" y="36310"/>
                  </a:cubicBezTo>
                  <a:cubicBezTo>
                    <a:pt x="41587" y="36942"/>
                    <a:pt x="41450" y="37575"/>
                    <a:pt x="41587" y="38207"/>
                  </a:cubicBezTo>
                  <a:cubicBezTo>
                    <a:pt x="41743" y="39070"/>
                    <a:pt x="42309" y="39271"/>
                    <a:pt x="42309" y="40134"/>
                  </a:cubicBezTo>
                  <a:cubicBezTo>
                    <a:pt x="42465" y="41427"/>
                    <a:pt x="41294" y="41197"/>
                    <a:pt x="40728" y="41197"/>
                  </a:cubicBezTo>
                  <a:cubicBezTo>
                    <a:pt x="41001" y="42692"/>
                    <a:pt x="41587" y="43124"/>
                    <a:pt x="42738" y="43354"/>
                  </a:cubicBezTo>
                  <a:cubicBezTo>
                    <a:pt x="43616" y="43756"/>
                    <a:pt x="44046" y="44417"/>
                    <a:pt x="44046" y="45912"/>
                  </a:cubicBezTo>
                  <a:cubicBezTo>
                    <a:pt x="43909" y="46976"/>
                    <a:pt x="43616" y="48902"/>
                    <a:pt x="42602" y="48471"/>
                  </a:cubicBezTo>
                  <a:cubicBezTo>
                    <a:pt x="41879" y="48241"/>
                    <a:pt x="41743" y="46976"/>
                    <a:pt x="40865" y="47407"/>
                  </a:cubicBezTo>
                  <a:cubicBezTo>
                    <a:pt x="41157" y="48672"/>
                    <a:pt x="40572" y="53790"/>
                    <a:pt x="41743" y="54221"/>
                  </a:cubicBezTo>
                  <a:cubicBezTo>
                    <a:pt x="41743" y="55515"/>
                    <a:pt x="40279" y="55285"/>
                    <a:pt x="40279" y="56377"/>
                  </a:cubicBezTo>
                  <a:cubicBezTo>
                    <a:pt x="39694" y="56578"/>
                    <a:pt x="39421" y="55716"/>
                    <a:pt x="39557" y="54853"/>
                  </a:cubicBezTo>
                  <a:cubicBezTo>
                    <a:pt x="38835" y="55083"/>
                    <a:pt x="38542" y="54451"/>
                    <a:pt x="37957" y="54451"/>
                  </a:cubicBezTo>
                  <a:cubicBezTo>
                    <a:pt x="37957" y="53790"/>
                    <a:pt x="37957" y="53157"/>
                    <a:pt x="37957" y="52726"/>
                  </a:cubicBezTo>
                  <a:lnTo>
                    <a:pt x="37820" y="52956"/>
                  </a:lnTo>
                  <a:cubicBezTo>
                    <a:pt x="37528" y="53157"/>
                    <a:pt x="37098" y="53157"/>
                    <a:pt x="36669" y="53157"/>
                  </a:cubicBezTo>
                  <a:cubicBezTo>
                    <a:pt x="36805" y="53387"/>
                    <a:pt x="36669" y="53790"/>
                    <a:pt x="36669" y="54221"/>
                  </a:cubicBezTo>
                  <a:cubicBezTo>
                    <a:pt x="35791" y="53588"/>
                    <a:pt x="34776" y="53588"/>
                    <a:pt x="33761" y="53387"/>
                  </a:cubicBezTo>
                  <a:cubicBezTo>
                    <a:pt x="32883" y="52956"/>
                    <a:pt x="32024" y="52295"/>
                    <a:pt x="31009" y="52726"/>
                  </a:cubicBezTo>
                  <a:cubicBezTo>
                    <a:pt x="31009" y="53790"/>
                    <a:pt x="30580" y="55285"/>
                    <a:pt x="29995" y="56377"/>
                  </a:cubicBezTo>
                  <a:cubicBezTo>
                    <a:pt x="29565" y="57010"/>
                    <a:pt x="28980" y="56808"/>
                    <a:pt x="28394" y="57211"/>
                  </a:cubicBezTo>
                  <a:cubicBezTo>
                    <a:pt x="28394" y="57872"/>
                    <a:pt x="28824" y="58505"/>
                    <a:pt x="28687" y="59367"/>
                  </a:cubicBezTo>
                  <a:cubicBezTo>
                    <a:pt x="28258" y="59367"/>
                    <a:pt x="27965" y="59568"/>
                    <a:pt x="27828" y="60201"/>
                  </a:cubicBezTo>
                  <a:cubicBezTo>
                    <a:pt x="26950" y="60201"/>
                    <a:pt x="26092" y="59568"/>
                    <a:pt x="25213" y="60000"/>
                  </a:cubicBezTo>
                  <a:cubicBezTo>
                    <a:pt x="24921" y="60632"/>
                    <a:pt x="25213" y="61494"/>
                    <a:pt x="24921" y="62127"/>
                  </a:cubicBezTo>
                  <a:cubicBezTo>
                    <a:pt x="23906" y="61264"/>
                    <a:pt x="24042" y="60201"/>
                    <a:pt x="22598" y="60201"/>
                  </a:cubicBezTo>
                  <a:cubicBezTo>
                    <a:pt x="22462" y="59367"/>
                    <a:pt x="22462" y="55515"/>
                    <a:pt x="23613" y="56578"/>
                  </a:cubicBezTo>
                  <a:cubicBezTo>
                    <a:pt x="24335" y="57010"/>
                    <a:pt x="24628" y="57211"/>
                    <a:pt x="25506" y="57010"/>
                  </a:cubicBezTo>
                  <a:cubicBezTo>
                    <a:pt x="26365" y="56808"/>
                    <a:pt x="26814" y="56147"/>
                    <a:pt x="27672" y="55716"/>
                  </a:cubicBezTo>
                  <a:cubicBezTo>
                    <a:pt x="27536" y="54853"/>
                    <a:pt x="26657" y="55083"/>
                    <a:pt x="26521" y="54020"/>
                  </a:cubicBezTo>
                  <a:cubicBezTo>
                    <a:pt x="26365" y="53387"/>
                    <a:pt x="26814" y="52525"/>
                    <a:pt x="26814" y="51662"/>
                  </a:cubicBezTo>
                  <a:cubicBezTo>
                    <a:pt x="26950" y="50167"/>
                    <a:pt x="26228" y="50800"/>
                    <a:pt x="26228" y="50167"/>
                  </a:cubicBezTo>
                  <a:cubicBezTo>
                    <a:pt x="26092" y="49333"/>
                    <a:pt x="26365" y="48040"/>
                    <a:pt x="26950" y="47810"/>
                  </a:cubicBezTo>
                  <a:cubicBezTo>
                    <a:pt x="28394" y="49966"/>
                    <a:pt x="28550" y="46545"/>
                    <a:pt x="28394" y="45251"/>
                  </a:cubicBezTo>
                  <a:cubicBezTo>
                    <a:pt x="27965" y="45251"/>
                    <a:pt x="27536" y="45251"/>
                    <a:pt x="27243" y="45050"/>
                  </a:cubicBezTo>
                  <a:cubicBezTo>
                    <a:pt x="27087" y="43756"/>
                    <a:pt x="27243" y="42692"/>
                    <a:pt x="27243" y="41629"/>
                  </a:cubicBezTo>
                  <a:cubicBezTo>
                    <a:pt x="26092" y="41427"/>
                    <a:pt x="25799" y="41629"/>
                    <a:pt x="25077" y="42290"/>
                  </a:cubicBezTo>
                  <a:cubicBezTo>
                    <a:pt x="24628" y="42692"/>
                    <a:pt x="23320" y="44187"/>
                    <a:pt x="23613" y="42290"/>
                  </a:cubicBezTo>
                  <a:cubicBezTo>
                    <a:pt x="22462" y="42060"/>
                    <a:pt x="21018" y="41859"/>
                    <a:pt x="19847" y="41629"/>
                  </a:cubicBezTo>
                  <a:cubicBezTo>
                    <a:pt x="18832" y="41197"/>
                    <a:pt x="19125" y="39501"/>
                    <a:pt x="20139" y="39501"/>
                  </a:cubicBezTo>
                  <a:cubicBezTo>
                    <a:pt x="20139" y="38639"/>
                    <a:pt x="19847" y="37144"/>
                    <a:pt x="20861" y="37374"/>
                  </a:cubicBezTo>
                  <a:cubicBezTo>
                    <a:pt x="21018" y="36310"/>
                    <a:pt x="21018" y="35448"/>
                    <a:pt x="21018" y="34384"/>
                  </a:cubicBezTo>
                  <a:cubicBezTo>
                    <a:pt x="20139" y="34384"/>
                    <a:pt x="18832" y="33953"/>
                    <a:pt x="18246" y="35016"/>
                  </a:cubicBezTo>
                  <a:cubicBezTo>
                    <a:pt x="17973" y="36080"/>
                    <a:pt x="18246" y="37144"/>
                    <a:pt x="17524" y="37776"/>
                  </a:cubicBezTo>
                  <a:cubicBezTo>
                    <a:pt x="16958" y="38207"/>
                    <a:pt x="15944" y="38207"/>
                    <a:pt x="15495" y="37374"/>
                  </a:cubicBezTo>
                  <a:cubicBezTo>
                    <a:pt x="15221" y="36712"/>
                    <a:pt x="15221" y="35649"/>
                    <a:pt x="14636" y="35448"/>
                  </a:cubicBezTo>
                  <a:cubicBezTo>
                    <a:pt x="13465" y="37776"/>
                    <a:pt x="16080" y="39501"/>
                    <a:pt x="16080" y="41859"/>
                  </a:cubicBezTo>
                  <a:cubicBezTo>
                    <a:pt x="15495" y="42060"/>
                    <a:pt x="15358" y="41197"/>
                    <a:pt x="14929" y="40766"/>
                  </a:cubicBezTo>
                  <a:cubicBezTo>
                    <a:pt x="14636" y="40134"/>
                    <a:pt x="14207" y="40766"/>
                    <a:pt x="14343" y="39702"/>
                  </a:cubicBezTo>
                  <a:cubicBezTo>
                    <a:pt x="12899" y="39271"/>
                    <a:pt x="13914" y="41427"/>
                    <a:pt x="13914" y="42290"/>
                  </a:cubicBezTo>
                  <a:cubicBezTo>
                    <a:pt x="13914" y="43124"/>
                    <a:pt x="13036" y="43124"/>
                    <a:pt x="12743" y="43756"/>
                  </a:cubicBezTo>
                  <a:cubicBezTo>
                    <a:pt x="12450" y="44417"/>
                    <a:pt x="12743" y="45251"/>
                    <a:pt x="12743" y="45912"/>
                  </a:cubicBezTo>
                  <a:cubicBezTo>
                    <a:pt x="13172" y="46114"/>
                    <a:pt x="13914" y="46315"/>
                    <a:pt x="14051" y="46976"/>
                  </a:cubicBezTo>
                  <a:cubicBezTo>
                    <a:pt x="13465" y="47407"/>
                    <a:pt x="13914" y="48471"/>
                    <a:pt x="13621" y="49333"/>
                  </a:cubicBezTo>
                  <a:cubicBezTo>
                    <a:pt x="13465" y="49966"/>
                    <a:pt x="13036" y="50397"/>
                    <a:pt x="12743" y="51030"/>
                  </a:cubicBezTo>
                  <a:cubicBezTo>
                    <a:pt x="13465" y="51030"/>
                    <a:pt x="14343" y="51030"/>
                    <a:pt x="15065" y="51030"/>
                  </a:cubicBezTo>
                  <a:cubicBezTo>
                    <a:pt x="15065" y="52093"/>
                    <a:pt x="15065" y="53387"/>
                    <a:pt x="15358" y="54221"/>
                  </a:cubicBezTo>
                  <a:cubicBezTo>
                    <a:pt x="15651" y="55083"/>
                    <a:pt x="15944" y="55946"/>
                    <a:pt x="15495" y="56808"/>
                  </a:cubicBezTo>
                  <a:cubicBezTo>
                    <a:pt x="15065" y="57441"/>
                    <a:pt x="14636" y="57872"/>
                    <a:pt x="14636" y="58936"/>
                  </a:cubicBezTo>
                  <a:cubicBezTo>
                    <a:pt x="14480" y="59770"/>
                    <a:pt x="14636" y="60833"/>
                    <a:pt x="14636" y="61696"/>
                  </a:cubicBezTo>
                  <a:cubicBezTo>
                    <a:pt x="14636" y="63191"/>
                    <a:pt x="14480" y="64916"/>
                    <a:pt x="13465" y="65749"/>
                  </a:cubicBezTo>
                  <a:cubicBezTo>
                    <a:pt x="12314" y="66813"/>
                    <a:pt x="10713" y="67043"/>
                    <a:pt x="9425" y="67676"/>
                  </a:cubicBezTo>
                  <a:cubicBezTo>
                    <a:pt x="9425" y="68969"/>
                    <a:pt x="9855" y="69372"/>
                    <a:pt x="9133" y="70234"/>
                  </a:cubicBezTo>
                  <a:cubicBezTo>
                    <a:pt x="9562" y="70666"/>
                    <a:pt x="12021" y="71729"/>
                    <a:pt x="11299" y="72793"/>
                  </a:cubicBezTo>
                  <a:cubicBezTo>
                    <a:pt x="10284" y="74288"/>
                    <a:pt x="8547" y="73454"/>
                    <a:pt x="7669" y="75352"/>
                  </a:cubicBezTo>
                  <a:cubicBezTo>
                    <a:pt x="7532" y="75150"/>
                    <a:pt x="6518" y="74518"/>
                    <a:pt x="6381" y="75150"/>
                  </a:cubicBezTo>
                  <a:cubicBezTo>
                    <a:pt x="6381" y="75352"/>
                    <a:pt x="6381" y="75352"/>
                    <a:pt x="6225" y="75352"/>
                  </a:cubicBezTo>
                  <a:cubicBezTo>
                    <a:pt x="6088" y="75150"/>
                    <a:pt x="6088" y="75150"/>
                    <a:pt x="5932" y="75150"/>
                  </a:cubicBezTo>
                  <a:cubicBezTo>
                    <a:pt x="5932" y="75783"/>
                    <a:pt x="5796" y="76214"/>
                    <a:pt x="5796" y="76645"/>
                  </a:cubicBezTo>
                  <a:cubicBezTo>
                    <a:pt x="5796" y="77709"/>
                    <a:pt x="5796" y="79003"/>
                    <a:pt x="6654" y="79434"/>
                  </a:cubicBezTo>
                  <a:cubicBezTo>
                    <a:pt x="7376" y="79635"/>
                    <a:pt x="7962" y="79204"/>
                    <a:pt x="7825" y="80699"/>
                  </a:cubicBezTo>
                  <a:cubicBezTo>
                    <a:pt x="7825" y="81993"/>
                    <a:pt x="7240" y="83057"/>
                    <a:pt x="6654" y="83890"/>
                  </a:cubicBezTo>
                  <a:cubicBezTo>
                    <a:pt x="5932" y="84954"/>
                    <a:pt x="5639" y="84753"/>
                    <a:pt x="4488" y="84753"/>
                  </a:cubicBezTo>
                  <a:cubicBezTo>
                    <a:pt x="4351" y="85385"/>
                    <a:pt x="4059" y="86248"/>
                    <a:pt x="3610" y="86679"/>
                  </a:cubicBezTo>
                  <a:cubicBezTo>
                    <a:pt x="3044" y="87541"/>
                    <a:pt x="2322" y="86679"/>
                    <a:pt x="1580" y="86909"/>
                  </a:cubicBezTo>
                  <a:cubicBezTo>
                    <a:pt x="1151" y="90071"/>
                    <a:pt x="4781" y="87541"/>
                    <a:pt x="4488" y="90934"/>
                  </a:cubicBezTo>
                  <a:cubicBezTo>
                    <a:pt x="4351" y="90934"/>
                    <a:pt x="0" y="90934"/>
                    <a:pt x="1014" y="92630"/>
                  </a:cubicBezTo>
                  <a:cubicBezTo>
                    <a:pt x="1444" y="93694"/>
                    <a:pt x="1736" y="94556"/>
                    <a:pt x="2166" y="95620"/>
                  </a:cubicBezTo>
                  <a:cubicBezTo>
                    <a:pt x="2322" y="96252"/>
                    <a:pt x="1580" y="97316"/>
                    <a:pt x="1736" y="98380"/>
                  </a:cubicBezTo>
                  <a:cubicBezTo>
                    <a:pt x="1736" y="99041"/>
                    <a:pt x="1873" y="99444"/>
                    <a:pt x="2166" y="99875"/>
                  </a:cubicBezTo>
                  <a:cubicBezTo>
                    <a:pt x="2595" y="100105"/>
                    <a:pt x="3044" y="100536"/>
                    <a:pt x="3473" y="100737"/>
                  </a:cubicBezTo>
                  <a:cubicBezTo>
                    <a:pt x="4917" y="101370"/>
                    <a:pt x="4644" y="99041"/>
                    <a:pt x="5639" y="99041"/>
                  </a:cubicBezTo>
                  <a:cubicBezTo>
                    <a:pt x="5796" y="99041"/>
                    <a:pt x="7240" y="101169"/>
                    <a:pt x="7240" y="100967"/>
                  </a:cubicBezTo>
                  <a:cubicBezTo>
                    <a:pt x="7376" y="102894"/>
                    <a:pt x="7240" y="104791"/>
                    <a:pt x="8255" y="106286"/>
                  </a:cubicBezTo>
                  <a:cubicBezTo>
                    <a:pt x="9269" y="107781"/>
                    <a:pt x="11006" y="106286"/>
                    <a:pt x="12158" y="106516"/>
                  </a:cubicBezTo>
                  <a:cubicBezTo>
                    <a:pt x="13621" y="106717"/>
                    <a:pt x="14207" y="107350"/>
                    <a:pt x="14773" y="109276"/>
                  </a:cubicBezTo>
                  <a:cubicBezTo>
                    <a:pt x="15358" y="111001"/>
                    <a:pt x="15651" y="112065"/>
                    <a:pt x="16958" y="111835"/>
                  </a:cubicBezTo>
                  <a:cubicBezTo>
                    <a:pt x="17680" y="111835"/>
                    <a:pt x="18110" y="112496"/>
                    <a:pt x="18695" y="112266"/>
                  </a:cubicBezTo>
                  <a:cubicBezTo>
                    <a:pt x="19417" y="112065"/>
                    <a:pt x="19847" y="111835"/>
                    <a:pt x="20569" y="112496"/>
                  </a:cubicBezTo>
                  <a:cubicBezTo>
                    <a:pt x="21876" y="113330"/>
                    <a:pt x="23613" y="112266"/>
                    <a:pt x="25077" y="112496"/>
                  </a:cubicBezTo>
                  <a:cubicBezTo>
                    <a:pt x="25799" y="112496"/>
                    <a:pt x="26228" y="112266"/>
                    <a:pt x="26657" y="113330"/>
                  </a:cubicBezTo>
                  <a:cubicBezTo>
                    <a:pt x="26814" y="113761"/>
                    <a:pt x="27536" y="113761"/>
                    <a:pt x="27965" y="113991"/>
                  </a:cubicBezTo>
                  <a:cubicBezTo>
                    <a:pt x="28687" y="114393"/>
                    <a:pt x="28824" y="117613"/>
                    <a:pt x="28550" y="118677"/>
                  </a:cubicBezTo>
                  <a:cubicBezTo>
                    <a:pt x="28394" y="118677"/>
                    <a:pt x="28394" y="118677"/>
                    <a:pt x="28394" y="118677"/>
                  </a:cubicBezTo>
                  <a:cubicBezTo>
                    <a:pt x="28394" y="119971"/>
                    <a:pt x="30131" y="119540"/>
                    <a:pt x="30717" y="119540"/>
                  </a:cubicBezTo>
                  <a:cubicBezTo>
                    <a:pt x="31146" y="119540"/>
                    <a:pt x="31595" y="119741"/>
                    <a:pt x="32024" y="119540"/>
                  </a:cubicBezTo>
                  <a:cubicBezTo>
                    <a:pt x="32610" y="119540"/>
                    <a:pt x="32317" y="118476"/>
                    <a:pt x="32454" y="117815"/>
                  </a:cubicBezTo>
                  <a:cubicBezTo>
                    <a:pt x="32883" y="117815"/>
                    <a:pt x="33468" y="118246"/>
                    <a:pt x="33898" y="118045"/>
                  </a:cubicBezTo>
                  <a:cubicBezTo>
                    <a:pt x="34347" y="117815"/>
                    <a:pt x="34639" y="116981"/>
                    <a:pt x="35069" y="117182"/>
                  </a:cubicBezTo>
                  <a:cubicBezTo>
                    <a:pt x="35205" y="116118"/>
                    <a:pt x="34912" y="115888"/>
                    <a:pt x="34347" y="115457"/>
                  </a:cubicBezTo>
                  <a:cubicBezTo>
                    <a:pt x="34639" y="114825"/>
                    <a:pt x="35069" y="113761"/>
                    <a:pt x="35791" y="113761"/>
                  </a:cubicBezTo>
                  <a:cubicBezTo>
                    <a:pt x="35791" y="113128"/>
                    <a:pt x="36083" y="113128"/>
                    <a:pt x="36376" y="112898"/>
                  </a:cubicBezTo>
                  <a:cubicBezTo>
                    <a:pt x="36942" y="112496"/>
                    <a:pt x="36942" y="111432"/>
                    <a:pt x="36805" y="110771"/>
                  </a:cubicBezTo>
                  <a:cubicBezTo>
                    <a:pt x="37528" y="110570"/>
                    <a:pt x="37684" y="110138"/>
                    <a:pt x="37684" y="109276"/>
                  </a:cubicBezTo>
                  <a:cubicBezTo>
                    <a:pt x="38679" y="109276"/>
                    <a:pt x="39264" y="108413"/>
                    <a:pt x="40143" y="108212"/>
                  </a:cubicBezTo>
                  <a:cubicBezTo>
                    <a:pt x="40572" y="108011"/>
                    <a:pt x="41879" y="107781"/>
                    <a:pt x="41879" y="108845"/>
                  </a:cubicBezTo>
                  <a:cubicBezTo>
                    <a:pt x="42172" y="108413"/>
                    <a:pt x="42738" y="108643"/>
                    <a:pt x="43187" y="108643"/>
                  </a:cubicBezTo>
                  <a:cubicBezTo>
                    <a:pt x="43909" y="107149"/>
                    <a:pt x="44475" y="106286"/>
                    <a:pt x="45939" y="106717"/>
                  </a:cubicBezTo>
                  <a:cubicBezTo>
                    <a:pt x="47246" y="107149"/>
                    <a:pt x="47383" y="110138"/>
                    <a:pt x="48261" y="111633"/>
                  </a:cubicBezTo>
                  <a:cubicBezTo>
                    <a:pt x="47968" y="111633"/>
                    <a:pt x="47676" y="111835"/>
                    <a:pt x="47519" y="112266"/>
                  </a:cubicBezTo>
                  <a:cubicBezTo>
                    <a:pt x="47519" y="112065"/>
                    <a:pt x="47383" y="111633"/>
                    <a:pt x="47383" y="111432"/>
                  </a:cubicBezTo>
                  <a:cubicBezTo>
                    <a:pt x="46953" y="111835"/>
                    <a:pt x="46075" y="111432"/>
                    <a:pt x="45509" y="111432"/>
                  </a:cubicBezTo>
                  <a:cubicBezTo>
                    <a:pt x="45802" y="112266"/>
                    <a:pt x="45939" y="114623"/>
                    <a:pt x="46661" y="114825"/>
                  </a:cubicBezTo>
                  <a:cubicBezTo>
                    <a:pt x="46661" y="114393"/>
                    <a:pt x="47246" y="112697"/>
                    <a:pt x="47519" y="113761"/>
                  </a:cubicBezTo>
                  <a:cubicBezTo>
                    <a:pt x="48105" y="114825"/>
                    <a:pt x="48261" y="114393"/>
                    <a:pt x="48983" y="114623"/>
                  </a:cubicBezTo>
                  <a:cubicBezTo>
                    <a:pt x="51149" y="115256"/>
                    <a:pt x="52750" y="113560"/>
                    <a:pt x="54623" y="113560"/>
                  </a:cubicBezTo>
                  <a:cubicBezTo>
                    <a:pt x="54779" y="112266"/>
                    <a:pt x="55638" y="110771"/>
                    <a:pt x="56653" y="111633"/>
                  </a:cubicBezTo>
                  <a:cubicBezTo>
                    <a:pt x="57101" y="111835"/>
                    <a:pt x="57531" y="112266"/>
                    <a:pt x="57960" y="112065"/>
                  </a:cubicBezTo>
                  <a:cubicBezTo>
                    <a:pt x="58389" y="111633"/>
                    <a:pt x="58253" y="110570"/>
                    <a:pt x="58838" y="110771"/>
                  </a:cubicBezTo>
                  <a:cubicBezTo>
                    <a:pt x="58838" y="111633"/>
                    <a:pt x="58682" y="112266"/>
                    <a:pt x="58838" y="112898"/>
                  </a:cubicBezTo>
                  <a:cubicBezTo>
                    <a:pt x="59131" y="113991"/>
                    <a:pt x="59853" y="113128"/>
                    <a:pt x="59990" y="112496"/>
                  </a:cubicBezTo>
                  <a:cubicBezTo>
                    <a:pt x="60868" y="112266"/>
                    <a:pt x="61453" y="113761"/>
                    <a:pt x="62175" y="114192"/>
                  </a:cubicBezTo>
                  <a:cubicBezTo>
                    <a:pt x="63327" y="115055"/>
                    <a:pt x="64634" y="113991"/>
                    <a:pt x="65786" y="113991"/>
                  </a:cubicBezTo>
                  <a:cubicBezTo>
                    <a:pt x="65786" y="113128"/>
                    <a:pt x="65786" y="112496"/>
                    <a:pt x="65786" y="111633"/>
                  </a:cubicBezTo>
                  <a:cubicBezTo>
                    <a:pt x="66664" y="111432"/>
                    <a:pt x="67523" y="112266"/>
                    <a:pt x="68401" y="112266"/>
                  </a:cubicBezTo>
                  <a:cubicBezTo>
                    <a:pt x="68401" y="112065"/>
                    <a:pt x="68401" y="111835"/>
                    <a:pt x="68401" y="111432"/>
                  </a:cubicBezTo>
                  <a:cubicBezTo>
                    <a:pt x="68694" y="111432"/>
                    <a:pt x="68986" y="111432"/>
                    <a:pt x="69260" y="111432"/>
                  </a:cubicBezTo>
                  <a:cubicBezTo>
                    <a:pt x="69416" y="110771"/>
                    <a:pt x="69552" y="108845"/>
                    <a:pt x="70274" y="109707"/>
                  </a:cubicBezTo>
                  <a:cubicBezTo>
                    <a:pt x="70860" y="110340"/>
                    <a:pt x="70723" y="111432"/>
                    <a:pt x="71738" y="111432"/>
                  </a:cubicBezTo>
                  <a:cubicBezTo>
                    <a:pt x="72460" y="111432"/>
                    <a:pt x="73182" y="111633"/>
                    <a:pt x="73182" y="112898"/>
                  </a:cubicBezTo>
                  <a:cubicBezTo>
                    <a:pt x="73182" y="113991"/>
                    <a:pt x="74919" y="113128"/>
                    <a:pt x="75212" y="113128"/>
                  </a:cubicBezTo>
                  <a:cubicBezTo>
                    <a:pt x="76363" y="112898"/>
                    <a:pt x="76949" y="113128"/>
                    <a:pt x="77963" y="113991"/>
                  </a:cubicBezTo>
                  <a:cubicBezTo>
                    <a:pt x="78685" y="114393"/>
                    <a:pt x="79564" y="114393"/>
                    <a:pt x="80422" y="114192"/>
                  </a:cubicBezTo>
                  <a:cubicBezTo>
                    <a:pt x="81301" y="114192"/>
                    <a:pt x="81593" y="113991"/>
                    <a:pt x="82159" y="113128"/>
                  </a:cubicBezTo>
                  <a:cubicBezTo>
                    <a:pt x="82315" y="112898"/>
                    <a:pt x="82745" y="112496"/>
                    <a:pt x="82881" y="112697"/>
                  </a:cubicBezTo>
                  <a:cubicBezTo>
                    <a:pt x="83330" y="113330"/>
                    <a:pt x="83467" y="113330"/>
                    <a:pt x="84052" y="113330"/>
                  </a:cubicBezTo>
                  <a:cubicBezTo>
                    <a:pt x="84189" y="113991"/>
                    <a:pt x="84911" y="113991"/>
                    <a:pt x="85204" y="114825"/>
                  </a:cubicBezTo>
                  <a:cubicBezTo>
                    <a:pt x="85633" y="116550"/>
                    <a:pt x="86511" y="118045"/>
                    <a:pt x="87819" y="118246"/>
                  </a:cubicBezTo>
                  <a:cubicBezTo>
                    <a:pt x="88248" y="118476"/>
                    <a:pt x="88833" y="118476"/>
                    <a:pt x="89126" y="118878"/>
                  </a:cubicBezTo>
                  <a:cubicBezTo>
                    <a:pt x="90570" y="116981"/>
                    <a:pt x="90570" y="112065"/>
                    <a:pt x="90707" y="110340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41" name="Shape 2588"/>
            <p:cNvSpPr/>
            <p:nvPr/>
          </p:nvSpPr>
          <p:spPr>
            <a:xfrm>
              <a:off x="8029078" y="6779588"/>
              <a:ext cx="1852986" cy="151455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5478" y="111577"/>
                  </a:moveTo>
                  <a:lnTo>
                    <a:pt x="85478" y="111577"/>
                  </a:lnTo>
                  <a:lnTo>
                    <a:pt x="85478" y="111817"/>
                  </a:lnTo>
                  <a:cubicBezTo>
                    <a:pt x="86934" y="112330"/>
                    <a:pt x="89622" y="115104"/>
                    <a:pt x="89818" y="116405"/>
                  </a:cubicBezTo>
                  <a:cubicBezTo>
                    <a:pt x="90041" y="117671"/>
                    <a:pt x="88782" y="117158"/>
                    <a:pt x="88166" y="117158"/>
                  </a:cubicBezTo>
                  <a:cubicBezTo>
                    <a:pt x="87970" y="117911"/>
                    <a:pt x="87326" y="117671"/>
                    <a:pt x="87130" y="118185"/>
                  </a:cubicBezTo>
                  <a:cubicBezTo>
                    <a:pt x="87130" y="119452"/>
                    <a:pt x="88586" y="119178"/>
                    <a:pt x="89006" y="119178"/>
                  </a:cubicBezTo>
                  <a:cubicBezTo>
                    <a:pt x="89006" y="118938"/>
                    <a:pt x="89202" y="118699"/>
                    <a:pt x="89202" y="118425"/>
                  </a:cubicBezTo>
                  <a:cubicBezTo>
                    <a:pt x="89426" y="118425"/>
                    <a:pt x="89622" y="118425"/>
                    <a:pt x="89818" y="118425"/>
                  </a:cubicBezTo>
                  <a:cubicBezTo>
                    <a:pt x="90041" y="118425"/>
                    <a:pt x="90041" y="118425"/>
                    <a:pt x="90041" y="118425"/>
                  </a:cubicBezTo>
                  <a:cubicBezTo>
                    <a:pt x="90041" y="118938"/>
                    <a:pt x="90041" y="119178"/>
                    <a:pt x="90041" y="119691"/>
                  </a:cubicBezTo>
                  <a:cubicBezTo>
                    <a:pt x="90657" y="119452"/>
                    <a:pt x="91273" y="119965"/>
                    <a:pt x="91917" y="119691"/>
                  </a:cubicBezTo>
                  <a:cubicBezTo>
                    <a:pt x="92113" y="119691"/>
                    <a:pt x="92337" y="118938"/>
                    <a:pt x="92533" y="118938"/>
                  </a:cubicBezTo>
                  <a:cubicBezTo>
                    <a:pt x="92953" y="118938"/>
                    <a:pt x="93373" y="118938"/>
                    <a:pt x="93989" y="118938"/>
                  </a:cubicBezTo>
                  <a:cubicBezTo>
                    <a:pt x="93989" y="117911"/>
                    <a:pt x="93793" y="115891"/>
                    <a:pt x="94605" y="115378"/>
                  </a:cubicBezTo>
                  <a:cubicBezTo>
                    <a:pt x="95445" y="114864"/>
                    <a:pt x="94829" y="113323"/>
                    <a:pt x="95025" y="112330"/>
                  </a:cubicBezTo>
                  <a:cubicBezTo>
                    <a:pt x="95445" y="111303"/>
                    <a:pt x="96677" y="107743"/>
                    <a:pt x="94829" y="107503"/>
                  </a:cubicBezTo>
                  <a:cubicBezTo>
                    <a:pt x="95025" y="106716"/>
                    <a:pt x="95445" y="106236"/>
                    <a:pt x="95445" y="105723"/>
                  </a:cubicBezTo>
                  <a:cubicBezTo>
                    <a:pt x="96481" y="105449"/>
                    <a:pt x="96285" y="106236"/>
                    <a:pt x="96901" y="106990"/>
                  </a:cubicBezTo>
                  <a:cubicBezTo>
                    <a:pt x="97517" y="107743"/>
                    <a:pt x="98357" y="107503"/>
                    <a:pt x="99197" y="107743"/>
                  </a:cubicBezTo>
                  <a:cubicBezTo>
                    <a:pt x="99197" y="108256"/>
                    <a:pt x="99197" y="108770"/>
                    <a:pt x="99197" y="109523"/>
                  </a:cubicBezTo>
                  <a:cubicBezTo>
                    <a:pt x="100009" y="109283"/>
                    <a:pt x="100233" y="109797"/>
                    <a:pt x="100653" y="110550"/>
                  </a:cubicBezTo>
                  <a:cubicBezTo>
                    <a:pt x="101073" y="108770"/>
                    <a:pt x="103565" y="110276"/>
                    <a:pt x="103565" y="108256"/>
                  </a:cubicBezTo>
                  <a:cubicBezTo>
                    <a:pt x="103565" y="107743"/>
                    <a:pt x="102921" y="107229"/>
                    <a:pt x="103145" y="106716"/>
                  </a:cubicBezTo>
                  <a:cubicBezTo>
                    <a:pt x="103145" y="106236"/>
                    <a:pt x="105216" y="106236"/>
                    <a:pt x="105636" y="106236"/>
                  </a:cubicBezTo>
                  <a:cubicBezTo>
                    <a:pt x="105832" y="103155"/>
                    <a:pt x="105412" y="101135"/>
                    <a:pt x="103565" y="99115"/>
                  </a:cubicBezTo>
                  <a:cubicBezTo>
                    <a:pt x="102501" y="98088"/>
                    <a:pt x="102501" y="97335"/>
                    <a:pt x="101073" y="97335"/>
                  </a:cubicBezTo>
                  <a:cubicBezTo>
                    <a:pt x="100849" y="97335"/>
                    <a:pt x="100009" y="97335"/>
                    <a:pt x="99813" y="97061"/>
                  </a:cubicBezTo>
                  <a:cubicBezTo>
                    <a:pt x="99813" y="96821"/>
                    <a:pt x="99589" y="96034"/>
                    <a:pt x="99589" y="96034"/>
                  </a:cubicBezTo>
                  <a:cubicBezTo>
                    <a:pt x="100653" y="96034"/>
                    <a:pt x="101465" y="96547"/>
                    <a:pt x="102305" y="96034"/>
                  </a:cubicBezTo>
                  <a:cubicBezTo>
                    <a:pt x="102921" y="96034"/>
                    <a:pt x="103341" y="95554"/>
                    <a:pt x="103957" y="95281"/>
                  </a:cubicBezTo>
                  <a:cubicBezTo>
                    <a:pt x="104797" y="95041"/>
                    <a:pt x="104377" y="93774"/>
                    <a:pt x="104797" y="92987"/>
                  </a:cubicBezTo>
                  <a:cubicBezTo>
                    <a:pt x="105412" y="91720"/>
                    <a:pt x="107092" y="92233"/>
                    <a:pt x="107932" y="91994"/>
                  </a:cubicBezTo>
                  <a:cubicBezTo>
                    <a:pt x="107932" y="91480"/>
                    <a:pt x="108128" y="90967"/>
                    <a:pt x="108128" y="90727"/>
                  </a:cubicBezTo>
                  <a:cubicBezTo>
                    <a:pt x="108744" y="90727"/>
                    <a:pt x="109388" y="90727"/>
                    <a:pt x="110004" y="90213"/>
                  </a:cubicBezTo>
                  <a:cubicBezTo>
                    <a:pt x="110200" y="89940"/>
                    <a:pt x="110424" y="89460"/>
                    <a:pt x="110620" y="89186"/>
                  </a:cubicBezTo>
                  <a:cubicBezTo>
                    <a:pt x="111460" y="88947"/>
                    <a:pt x="112076" y="89460"/>
                    <a:pt x="112916" y="89460"/>
                  </a:cubicBezTo>
                  <a:cubicBezTo>
                    <a:pt x="113532" y="89460"/>
                    <a:pt x="114148" y="88673"/>
                    <a:pt x="114792" y="88947"/>
                  </a:cubicBezTo>
                  <a:cubicBezTo>
                    <a:pt x="113532" y="87406"/>
                    <a:pt x="110200" y="85386"/>
                    <a:pt x="108548" y="87406"/>
                  </a:cubicBezTo>
                  <a:cubicBezTo>
                    <a:pt x="105832" y="90213"/>
                    <a:pt x="106868" y="85386"/>
                    <a:pt x="105216" y="85386"/>
                  </a:cubicBezTo>
                  <a:cubicBezTo>
                    <a:pt x="105216" y="84873"/>
                    <a:pt x="105832" y="83606"/>
                    <a:pt x="106252" y="83606"/>
                  </a:cubicBezTo>
                  <a:cubicBezTo>
                    <a:pt x="106252" y="82818"/>
                    <a:pt x="106252" y="82339"/>
                    <a:pt x="106252" y="81552"/>
                  </a:cubicBezTo>
                  <a:cubicBezTo>
                    <a:pt x="105636" y="81312"/>
                    <a:pt x="104797" y="81312"/>
                    <a:pt x="105216" y="80285"/>
                  </a:cubicBezTo>
                  <a:cubicBezTo>
                    <a:pt x="105832" y="80285"/>
                    <a:pt x="106448" y="80559"/>
                    <a:pt x="107092" y="80285"/>
                  </a:cubicBezTo>
                  <a:cubicBezTo>
                    <a:pt x="107708" y="80045"/>
                    <a:pt x="107708" y="78778"/>
                    <a:pt x="108744" y="78504"/>
                  </a:cubicBezTo>
                  <a:cubicBezTo>
                    <a:pt x="109164" y="78504"/>
                    <a:pt x="109584" y="78265"/>
                    <a:pt x="110004" y="78265"/>
                  </a:cubicBezTo>
                  <a:cubicBezTo>
                    <a:pt x="110424" y="78265"/>
                    <a:pt x="110816" y="77751"/>
                    <a:pt x="111460" y="77477"/>
                  </a:cubicBezTo>
                  <a:lnTo>
                    <a:pt x="111656" y="77477"/>
                  </a:lnTo>
                  <a:cubicBezTo>
                    <a:pt x="111236" y="76964"/>
                    <a:pt x="111040" y="76485"/>
                    <a:pt x="111040" y="75697"/>
                  </a:cubicBezTo>
                  <a:cubicBezTo>
                    <a:pt x="110816" y="74430"/>
                    <a:pt x="111880" y="73164"/>
                    <a:pt x="111656" y="72410"/>
                  </a:cubicBezTo>
                  <a:cubicBezTo>
                    <a:pt x="111040" y="71144"/>
                    <a:pt x="110620" y="70116"/>
                    <a:pt x="110004" y="68850"/>
                  </a:cubicBezTo>
                  <a:cubicBezTo>
                    <a:pt x="108548" y="66830"/>
                    <a:pt x="114792" y="66830"/>
                    <a:pt x="114988" y="66830"/>
                  </a:cubicBezTo>
                  <a:cubicBezTo>
                    <a:pt x="115408" y="62790"/>
                    <a:pt x="110200" y="65803"/>
                    <a:pt x="110816" y="62037"/>
                  </a:cubicBezTo>
                  <a:cubicBezTo>
                    <a:pt x="111880" y="61763"/>
                    <a:pt x="112916" y="62790"/>
                    <a:pt x="113728" y="61763"/>
                  </a:cubicBezTo>
                  <a:cubicBezTo>
                    <a:pt x="114372" y="61249"/>
                    <a:pt x="114792" y="60222"/>
                    <a:pt x="114988" y="59469"/>
                  </a:cubicBezTo>
                  <a:cubicBezTo>
                    <a:pt x="116640" y="59469"/>
                    <a:pt x="117060" y="59708"/>
                    <a:pt x="118096" y="58442"/>
                  </a:cubicBezTo>
                  <a:cubicBezTo>
                    <a:pt x="118936" y="57449"/>
                    <a:pt x="119776" y="56182"/>
                    <a:pt x="119776" y="54641"/>
                  </a:cubicBezTo>
                  <a:cubicBezTo>
                    <a:pt x="119972" y="52861"/>
                    <a:pt x="119132" y="53375"/>
                    <a:pt x="118096" y="53135"/>
                  </a:cubicBezTo>
                  <a:cubicBezTo>
                    <a:pt x="116864" y="52621"/>
                    <a:pt x="116864" y="51081"/>
                    <a:pt x="116864" y="49814"/>
                  </a:cubicBezTo>
                  <a:cubicBezTo>
                    <a:pt x="116864" y="49300"/>
                    <a:pt x="117060" y="48787"/>
                    <a:pt x="117060" y="48034"/>
                  </a:cubicBezTo>
                  <a:cubicBezTo>
                    <a:pt x="116864" y="48034"/>
                    <a:pt x="116444" y="48034"/>
                    <a:pt x="116444" y="48034"/>
                  </a:cubicBezTo>
                  <a:cubicBezTo>
                    <a:pt x="116444" y="48034"/>
                    <a:pt x="116864" y="48034"/>
                    <a:pt x="117060" y="48034"/>
                  </a:cubicBezTo>
                  <a:cubicBezTo>
                    <a:pt x="117060" y="47007"/>
                    <a:pt x="117060" y="46014"/>
                    <a:pt x="116248" y="45740"/>
                  </a:cubicBezTo>
                  <a:cubicBezTo>
                    <a:pt x="115604" y="45500"/>
                    <a:pt x="113532" y="46767"/>
                    <a:pt x="113952" y="44987"/>
                  </a:cubicBezTo>
                  <a:cubicBezTo>
                    <a:pt x="113952" y="43720"/>
                    <a:pt x="114568" y="43206"/>
                    <a:pt x="113532" y="41940"/>
                  </a:cubicBezTo>
                  <a:cubicBezTo>
                    <a:pt x="112916" y="41152"/>
                    <a:pt x="111656" y="41426"/>
                    <a:pt x="110816" y="41426"/>
                  </a:cubicBezTo>
                  <a:lnTo>
                    <a:pt x="110816" y="41152"/>
                  </a:lnTo>
                  <a:cubicBezTo>
                    <a:pt x="109584" y="41426"/>
                    <a:pt x="109780" y="39646"/>
                    <a:pt x="108744" y="39132"/>
                  </a:cubicBezTo>
                  <a:cubicBezTo>
                    <a:pt x="107932" y="38619"/>
                    <a:pt x="106448" y="39372"/>
                    <a:pt x="105636" y="38619"/>
                  </a:cubicBezTo>
                  <a:cubicBezTo>
                    <a:pt x="104377" y="37112"/>
                    <a:pt x="107092" y="31771"/>
                    <a:pt x="103565" y="34065"/>
                  </a:cubicBezTo>
                  <a:cubicBezTo>
                    <a:pt x="102725" y="33038"/>
                    <a:pt x="103341" y="31771"/>
                    <a:pt x="102725" y="30744"/>
                  </a:cubicBezTo>
                  <a:cubicBezTo>
                    <a:pt x="102305" y="29991"/>
                    <a:pt x="101269" y="30504"/>
                    <a:pt x="100849" y="29477"/>
                  </a:cubicBezTo>
                  <a:cubicBezTo>
                    <a:pt x="100233" y="27697"/>
                    <a:pt x="102921" y="26191"/>
                    <a:pt x="103341" y="24650"/>
                  </a:cubicBezTo>
                  <a:cubicBezTo>
                    <a:pt x="103761" y="22596"/>
                    <a:pt x="102305" y="20336"/>
                    <a:pt x="101073" y="22356"/>
                  </a:cubicBezTo>
                  <a:cubicBezTo>
                    <a:pt x="99813" y="24136"/>
                    <a:pt x="98973" y="22870"/>
                    <a:pt x="99393" y="20815"/>
                  </a:cubicBezTo>
                  <a:cubicBezTo>
                    <a:pt x="97937" y="21089"/>
                    <a:pt x="97097" y="19309"/>
                    <a:pt x="97321" y="17529"/>
                  </a:cubicBezTo>
                  <a:cubicBezTo>
                    <a:pt x="97517" y="15748"/>
                    <a:pt x="98777" y="15475"/>
                    <a:pt x="100009" y="14482"/>
                  </a:cubicBezTo>
                  <a:cubicBezTo>
                    <a:pt x="99589" y="13968"/>
                    <a:pt x="98973" y="14208"/>
                    <a:pt x="98357" y="14208"/>
                  </a:cubicBezTo>
                  <a:cubicBezTo>
                    <a:pt x="98133" y="13215"/>
                    <a:pt x="98553" y="12188"/>
                    <a:pt x="98553" y="11161"/>
                  </a:cubicBezTo>
                  <a:cubicBezTo>
                    <a:pt x="97517" y="10921"/>
                    <a:pt x="96481" y="10407"/>
                    <a:pt x="95865" y="11435"/>
                  </a:cubicBezTo>
                  <a:cubicBezTo>
                    <a:pt x="95445" y="12188"/>
                    <a:pt x="95641" y="14995"/>
                    <a:pt x="94409" y="14208"/>
                  </a:cubicBezTo>
                  <a:cubicBezTo>
                    <a:pt x="93989" y="12427"/>
                    <a:pt x="91497" y="13215"/>
                    <a:pt x="90237" y="13215"/>
                  </a:cubicBezTo>
                  <a:cubicBezTo>
                    <a:pt x="90041" y="12427"/>
                    <a:pt x="90041" y="11674"/>
                    <a:pt x="90041" y="10921"/>
                  </a:cubicBezTo>
                  <a:cubicBezTo>
                    <a:pt x="89202" y="10647"/>
                    <a:pt x="88166" y="8388"/>
                    <a:pt x="87326" y="8627"/>
                  </a:cubicBezTo>
                  <a:cubicBezTo>
                    <a:pt x="86710" y="9380"/>
                    <a:pt x="86710" y="10407"/>
                    <a:pt x="85870" y="10647"/>
                  </a:cubicBezTo>
                  <a:cubicBezTo>
                    <a:pt x="85674" y="9380"/>
                    <a:pt x="85478" y="8901"/>
                    <a:pt x="84638" y="8114"/>
                  </a:cubicBezTo>
                  <a:cubicBezTo>
                    <a:pt x="83994" y="7360"/>
                    <a:pt x="84218" y="6607"/>
                    <a:pt x="83798" y="5820"/>
                  </a:cubicBezTo>
                  <a:cubicBezTo>
                    <a:pt x="83182" y="4553"/>
                    <a:pt x="81502" y="5820"/>
                    <a:pt x="80690" y="5067"/>
                  </a:cubicBezTo>
                  <a:cubicBezTo>
                    <a:pt x="79850" y="4553"/>
                    <a:pt x="80046" y="3526"/>
                    <a:pt x="79850" y="2533"/>
                  </a:cubicBezTo>
                  <a:cubicBezTo>
                    <a:pt x="79010" y="2259"/>
                    <a:pt x="77554" y="3286"/>
                    <a:pt x="77358" y="4553"/>
                  </a:cubicBezTo>
                  <a:cubicBezTo>
                    <a:pt x="76742" y="4553"/>
                    <a:pt x="76518" y="4313"/>
                    <a:pt x="76518" y="3526"/>
                  </a:cubicBezTo>
                  <a:cubicBezTo>
                    <a:pt x="75678" y="3286"/>
                    <a:pt x="75286" y="4827"/>
                    <a:pt x="75286" y="5580"/>
                  </a:cubicBezTo>
                  <a:cubicBezTo>
                    <a:pt x="74447" y="5820"/>
                    <a:pt x="74223" y="4553"/>
                    <a:pt x="74027" y="3800"/>
                  </a:cubicBezTo>
                  <a:cubicBezTo>
                    <a:pt x="73607" y="2773"/>
                    <a:pt x="72795" y="2533"/>
                    <a:pt x="71731" y="2773"/>
                  </a:cubicBezTo>
                  <a:cubicBezTo>
                    <a:pt x="70695" y="2773"/>
                    <a:pt x="70079" y="2533"/>
                    <a:pt x="69239" y="2019"/>
                  </a:cubicBezTo>
                  <a:cubicBezTo>
                    <a:pt x="68203" y="1506"/>
                    <a:pt x="66747" y="2019"/>
                    <a:pt x="65711" y="2019"/>
                  </a:cubicBezTo>
                  <a:cubicBezTo>
                    <a:pt x="65711" y="2533"/>
                    <a:pt x="65515" y="3047"/>
                    <a:pt x="65515" y="3286"/>
                  </a:cubicBezTo>
                  <a:cubicBezTo>
                    <a:pt x="64871" y="3526"/>
                    <a:pt x="64059" y="3526"/>
                    <a:pt x="63835" y="2773"/>
                  </a:cubicBezTo>
                  <a:cubicBezTo>
                    <a:pt x="63639" y="2019"/>
                    <a:pt x="63835" y="992"/>
                    <a:pt x="63415" y="753"/>
                  </a:cubicBezTo>
                  <a:cubicBezTo>
                    <a:pt x="62799" y="0"/>
                    <a:pt x="60307" y="753"/>
                    <a:pt x="59692" y="1266"/>
                  </a:cubicBezTo>
                  <a:cubicBezTo>
                    <a:pt x="59468" y="1266"/>
                    <a:pt x="59048" y="1506"/>
                    <a:pt x="58852" y="1506"/>
                  </a:cubicBezTo>
                  <a:lnTo>
                    <a:pt x="58852" y="1506"/>
                  </a:lnTo>
                  <a:cubicBezTo>
                    <a:pt x="59048" y="1780"/>
                    <a:pt x="59048" y="1780"/>
                    <a:pt x="59272" y="1780"/>
                  </a:cubicBezTo>
                  <a:cubicBezTo>
                    <a:pt x="59468" y="3286"/>
                    <a:pt x="58656" y="4553"/>
                    <a:pt x="58852" y="5820"/>
                  </a:cubicBezTo>
                  <a:cubicBezTo>
                    <a:pt x="59888" y="5820"/>
                    <a:pt x="60727" y="5820"/>
                    <a:pt x="61539" y="5820"/>
                  </a:cubicBezTo>
                  <a:cubicBezTo>
                    <a:pt x="61539" y="6094"/>
                    <a:pt x="61539" y="6094"/>
                    <a:pt x="61539" y="6333"/>
                  </a:cubicBezTo>
                  <a:cubicBezTo>
                    <a:pt x="61343" y="6333"/>
                    <a:pt x="61343" y="6607"/>
                    <a:pt x="61147" y="6607"/>
                  </a:cubicBezTo>
                  <a:cubicBezTo>
                    <a:pt x="60503" y="6607"/>
                    <a:pt x="59692" y="7600"/>
                    <a:pt x="59272" y="8114"/>
                  </a:cubicBezTo>
                  <a:cubicBezTo>
                    <a:pt x="58852" y="7600"/>
                    <a:pt x="58236" y="7874"/>
                    <a:pt x="57592" y="7874"/>
                  </a:cubicBezTo>
                  <a:lnTo>
                    <a:pt x="57592" y="8114"/>
                  </a:lnTo>
                  <a:cubicBezTo>
                    <a:pt x="56556" y="8114"/>
                    <a:pt x="56164" y="9141"/>
                    <a:pt x="55940" y="10407"/>
                  </a:cubicBezTo>
                  <a:cubicBezTo>
                    <a:pt x="54680" y="10407"/>
                    <a:pt x="52804" y="10647"/>
                    <a:pt x="51572" y="9894"/>
                  </a:cubicBezTo>
                  <a:cubicBezTo>
                    <a:pt x="49920" y="9141"/>
                    <a:pt x="50956" y="6847"/>
                    <a:pt x="50956" y="5067"/>
                  </a:cubicBezTo>
                  <a:cubicBezTo>
                    <a:pt x="49920" y="5067"/>
                    <a:pt x="48660" y="4827"/>
                    <a:pt x="47624" y="4827"/>
                  </a:cubicBezTo>
                  <a:cubicBezTo>
                    <a:pt x="47008" y="5067"/>
                    <a:pt x="46364" y="5067"/>
                    <a:pt x="45944" y="5306"/>
                  </a:cubicBezTo>
                  <a:cubicBezTo>
                    <a:pt x="45328" y="5580"/>
                    <a:pt x="45132" y="6094"/>
                    <a:pt x="44517" y="6333"/>
                  </a:cubicBezTo>
                  <a:cubicBezTo>
                    <a:pt x="43873" y="6607"/>
                    <a:pt x="43453" y="6607"/>
                    <a:pt x="42837" y="6607"/>
                  </a:cubicBezTo>
                  <a:cubicBezTo>
                    <a:pt x="41801" y="6607"/>
                    <a:pt x="42025" y="6607"/>
                    <a:pt x="41381" y="7360"/>
                  </a:cubicBezTo>
                  <a:cubicBezTo>
                    <a:pt x="40569" y="8114"/>
                    <a:pt x="39925" y="8627"/>
                    <a:pt x="39085" y="9141"/>
                  </a:cubicBezTo>
                  <a:cubicBezTo>
                    <a:pt x="39085" y="10407"/>
                    <a:pt x="36397" y="9654"/>
                    <a:pt x="35557" y="9654"/>
                  </a:cubicBezTo>
                  <a:cubicBezTo>
                    <a:pt x="33905" y="9654"/>
                    <a:pt x="33289" y="9141"/>
                    <a:pt x="32225" y="7600"/>
                  </a:cubicBezTo>
                  <a:cubicBezTo>
                    <a:pt x="32029" y="7087"/>
                    <a:pt x="31413" y="5820"/>
                    <a:pt x="30993" y="5580"/>
                  </a:cubicBezTo>
                  <a:cubicBezTo>
                    <a:pt x="30573" y="5306"/>
                    <a:pt x="29538" y="5580"/>
                    <a:pt x="29118" y="5580"/>
                  </a:cubicBezTo>
                  <a:cubicBezTo>
                    <a:pt x="28502" y="5580"/>
                    <a:pt x="27886" y="5306"/>
                    <a:pt x="27466" y="5067"/>
                  </a:cubicBezTo>
                  <a:cubicBezTo>
                    <a:pt x="26822" y="5067"/>
                    <a:pt x="26430" y="4827"/>
                    <a:pt x="26206" y="5820"/>
                  </a:cubicBezTo>
                  <a:cubicBezTo>
                    <a:pt x="25590" y="6094"/>
                    <a:pt x="25366" y="5580"/>
                    <a:pt x="24946" y="5306"/>
                  </a:cubicBezTo>
                  <a:cubicBezTo>
                    <a:pt x="24330" y="5067"/>
                    <a:pt x="24554" y="5067"/>
                    <a:pt x="23910" y="5306"/>
                  </a:cubicBezTo>
                  <a:cubicBezTo>
                    <a:pt x="23098" y="5580"/>
                    <a:pt x="22258" y="6094"/>
                    <a:pt x="21222" y="5306"/>
                  </a:cubicBezTo>
                  <a:cubicBezTo>
                    <a:pt x="20998" y="5306"/>
                    <a:pt x="20606" y="4553"/>
                    <a:pt x="20186" y="4313"/>
                  </a:cubicBezTo>
                  <a:cubicBezTo>
                    <a:pt x="19766" y="4313"/>
                    <a:pt x="19570" y="5067"/>
                    <a:pt x="19346" y="5067"/>
                  </a:cubicBezTo>
                  <a:cubicBezTo>
                    <a:pt x="17890" y="5820"/>
                    <a:pt x="17890" y="4553"/>
                    <a:pt x="17694" y="3286"/>
                  </a:cubicBezTo>
                  <a:cubicBezTo>
                    <a:pt x="16854" y="3286"/>
                    <a:pt x="16238" y="5067"/>
                    <a:pt x="16014" y="5820"/>
                  </a:cubicBezTo>
                  <a:cubicBezTo>
                    <a:pt x="15174" y="5820"/>
                    <a:pt x="15398" y="3526"/>
                    <a:pt x="15174" y="2773"/>
                  </a:cubicBezTo>
                  <a:cubicBezTo>
                    <a:pt x="14363" y="992"/>
                    <a:pt x="14363" y="3800"/>
                    <a:pt x="14363" y="4553"/>
                  </a:cubicBezTo>
                  <a:cubicBezTo>
                    <a:pt x="14139" y="6094"/>
                    <a:pt x="13943" y="6847"/>
                    <a:pt x="13747" y="8114"/>
                  </a:cubicBezTo>
                  <a:cubicBezTo>
                    <a:pt x="13327" y="9141"/>
                    <a:pt x="13523" y="10647"/>
                    <a:pt x="12907" y="11674"/>
                  </a:cubicBezTo>
                  <a:cubicBezTo>
                    <a:pt x="11031" y="11674"/>
                    <a:pt x="8959" y="11435"/>
                    <a:pt x="6859" y="11435"/>
                  </a:cubicBezTo>
                  <a:cubicBezTo>
                    <a:pt x="6467" y="11435"/>
                    <a:pt x="5823" y="11435"/>
                    <a:pt x="5431" y="11435"/>
                  </a:cubicBezTo>
                  <a:cubicBezTo>
                    <a:pt x="5207" y="11161"/>
                    <a:pt x="4787" y="10647"/>
                    <a:pt x="4591" y="10647"/>
                  </a:cubicBezTo>
                  <a:cubicBezTo>
                    <a:pt x="3751" y="10921"/>
                    <a:pt x="4171" y="11435"/>
                    <a:pt x="3555" y="11674"/>
                  </a:cubicBezTo>
                  <a:cubicBezTo>
                    <a:pt x="3331" y="11948"/>
                    <a:pt x="2715" y="11948"/>
                    <a:pt x="2295" y="11948"/>
                  </a:cubicBezTo>
                  <a:cubicBezTo>
                    <a:pt x="2099" y="12427"/>
                    <a:pt x="1679" y="12427"/>
                    <a:pt x="1455" y="12941"/>
                  </a:cubicBezTo>
                  <a:cubicBezTo>
                    <a:pt x="1259" y="13694"/>
                    <a:pt x="1679" y="14482"/>
                    <a:pt x="1035" y="14995"/>
                  </a:cubicBezTo>
                  <a:cubicBezTo>
                    <a:pt x="839" y="15748"/>
                    <a:pt x="643" y="16502"/>
                    <a:pt x="419" y="17529"/>
                  </a:cubicBezTo>
                  <a:cubicBezTo>
                    <a:pt x="0" y="20062"/>
                    <a:pt x="0" y="20062"/>
                    <a:pt x="0" y="20062"/>
                  </a:cubicBezTo>
                  <a:cubicBezTo>
                    <a:pt x="643" y="20576"/>
                    <a:pt x="2099" y="20576"/>
                    <a:pt x="2911" y="20815"/>
                  </a:cubicBezTo>
                  <a:cubicBezTo>
                    <a:pt x="4591" y="20815"/>
                    <a:pt x="4171" y="19035"/>
                    <a:pt x="4787" y="17768"/>
                  </a:cubicBezTo>
                  <a:cubicBezTo>
                    <a:pt x="5627" y="16502"/>
                    <a:pt x="7083" y="17529"/>
                    <a:pt x="8315" y="17015"/>
                  </a:cubicBezTo>
                  <a:cubicBezTo>
                    <a:pt x="8539" y="17015"/>
                    <a:pt x="9351" y="16262"/>
                    <a:pt x="9771" y="15988"/>
                  </a:cubicBezTo>
                  <a:cubicBezTo>
                    <a:pt x="10191" y="15748"/>
                    <a:pt x="10415" y="14721"/>
                    <a:pt x="11227" y="14995"/>
                  </a:cubicBezTo>
                  <a:cubicBezTo>
                    <a:pt x="10835" y="15475"/>
                    <a:pt x="10835" y="16776"/>
                    <a:pt x="10611" y="17015"/>
                  </a:cubicBezTo>
                  <a:cubicBezTo>
                    <a:pt x="10191" y="17529"/>
                    <a:pt x="9575" y="17289"/>
                    <a:pt x="8959" y="17529"/>
                  </a:cubicBezTo>
                  <a:cubicBezTo>
                    <a:pt x="8735" y="17768"/>
                    <a:pt x="8315" y="18556"/>
                    <a:pt x="7923" y="18796"/>
                  </a:cubicBezTo>
                  <a:cubicBezTo>
                    <a:pt x="7279" y="19309"/>
                    <a:pt x="7279" y="19309"/>
                    <a:pt x="6467" y="19309"/>
                  </a:cubicBezTo>
                  <a:cubicBezTo>
                    <a:pt x="5823" y="19309"/>
                    <a:pt x="5627" y="19309"/>
                    <a:pt x="5627" y="19549"/>
                  </a:cubicBezTo>
                  <a:cubicBezTo>
                    <a:pt x="5431" y="19549"/>
                    <a:pt x="5431" y="19823"/>
                    <a:pt x="5431" y="20062"/>
                  </a:cubicBezTo>
                  <a:cubicBezTo>
                    <a:pt x="5011" y="20815"/>
                    <a:pt x="5207" y="22870"/>
                    <a:pt x="5207" y="23623"/>
                  </a:cubicBezTo>
                  <a:cubicBezTo>
                    <a:pt x="5823" y="23383"/>
                    <a:pt x="6467" y="23623"/>
                    <a:pt x="6663" y="24650"/>
                  </a:cubicBezTo>
                  <a:cubicBezTo>
                    <a:pt x="6859" y="25677"/>
                    <a:pt x="6243" y="24890"/>
                    <a:pt x="5823" y="25917"/>
                  </a:cubicBezTo>
                  <a:cubicBezTo>
                    <a:pt x="6467" y="25917"/>
                    <a:pt x="7279" y="26191"/>
                    <a:pt x="7923" y="26670"/>
                  </a:cubicBezTo>
                  <a:cubicBezTo>
                    <a:pt x="8959" y="27184"/>
                    <a:pt x="7279" y="27937"/>
                    <a:pt x="7503" y="29238"/>
                  </a:cubicBezTo>
                  <a:cubicBezTo>
                    <a:pt x="8119" y="29238"/>
                    <a:pt x="8119" y="27937"/>
                    <a:pt x="8959" y="27937"/>
                  </a:cubicBezTo>
                  <a:cubicBezTo>
                    <a:pt x="8959" y="28724"/>
                    <a:pt x="8959" y="28964"/>
                    <a:pt x="8539" y="29477"/>
                  </a:cubicBezTo>
                  <a:cubicBezTo>
                    <a:pt x="8315" y="29991"/>
                    <a:pt x="7699" y="29717"/>
                    <a:pt x="8119" y="30504"/>
                  </a:cubicBezTo>
                  <a:cubicBezTo>
                    <a:pt x="8735" y="30231"/>
                    <a:pt x="9351" y="28724"/>
                    <a:pt x="10191" y="29238"/>
                  </a:cubicBezTo>
                  <a:lnTo>
                    <a:pt x="10191" y="29477"/>
                  </a:lnTo>
                  <a:cubicBezTo>
                    <a:pt x="9155" y="29717"/>
                    <a:pt x="9575" y="31497"/>
                    <a:pt x="8539" y="31497"/>
                  </a:cubicBezTo>
                  <a:cubicBezTo>
                    <a:pt x="9155" y="32285"/>
                    <a:pt x="9575" y="32764"/>
                    <a:pt x="9771" y="33791"/>
                  </a:cubicBezTo>
                  <a:cubicBezTo>
                    <a:pt x="11031" y="33791"/>
                    <a:pt x="12291" y="36085"/>
                    <a:pt x="13327" y="36838"/>
                  </a:cubicBezTo>
                  <a:cubicBezTo>
                    <a:pt x="14559" y="37626"/>
                    <a:pt x="15594" y="38379"/>
                    <a:pt x="16854" y="39646"/>
                  </a:cubicBezTo>
                  <a:cubicBezTo>
                    <a:pt x="17274" y="40159"/>
                    <a:pt x="17890" y="40673"/>
                    <a:pt x="18310" y="41152"/>
                  </a:cubicBezTo>
                  <a:cubicBezTo>
                    <a:pt x="18926" y="41940"/>
                    <a:pt x="19346" y="42693"/>
                    <a:pt x="20186" y="43206"/>
                  </a:cubicBezTo>
                  <a:cubicBezTo>
                    <a:pt x="21222" y="43446"/>
                    <a:pt x="23098" y="42693"/>
                    <a:pt x="23098" y="44987"/>
                  </a:cubicBezTo>
                  <a:cubicBezTo>
                    <a:pt x="23490" y="44987"/>
                    <a:pt x="24134" y="44987"/>
                    <a:pt x="24330" y="44747"/>
                  </a:cubicBezTo>
                  <a:cubicBezTo>
                    <a:pt x="24330" y="43720"/>
                    <a:pt x="26626" y="44747"/>
                    <a:pt x="27466" y="44747"/>
                  </a:cubicBezTo>
                  <a:cubicBezTo>
                    <a:pt x="28082" y="44747"/>
                    <a:pt x="28922" y="45226"/>
                    <a:pt x="29734" y="45226"/>
                  </a:cubicBezTo>
                  <a:cubicBezTo>
                    <a:pt x="30377" y="44987"/>
                    <a:pt x="30573" y="44747"/>
                    <a:pt x="31413" y="44747"/>
                  </a:cubicBezTo>
                  <a:cubicBezTo>
                    <a:pt x="31413" y="44473"/>
                    <a:pt x="31413" y="44473"/>
                    <a:pt x="31413" y="44233"/>
                  </a:cubicBezTo>
                  <a:cubicBezTo>
                    <a:pt x="32645" y="43206"/>
                    <a:pt x="34101" y="44233"/>
                    <a:pt x="35557" y="43720"/>
                  </a:cubicBezTo>
                  <a:cubicBezTo>
                    <a:pt x="36201" y="43206"/>
                    <a:pt x="36397" y="42179"/>
                    <a:pt x="37237" y="41940"/>
                  </a:cubicBezTo>
                  <a:cubicBezTo>
                    <a:pt x="37629" y="41940"/>
                    <a:pt x="38469" y="42453"/>
                    <a:pt x="39085" y="42179"/>
                  </a:cubicBezTo>
                  <a:cubicBezTo>
                    <a:pt x="39309" y="41940"/>
                    <a:pt x="39925" y="40673"/>
                    <a:pt x="39505" y="40673"/>
                  </a:cubicBezTo>
                  <a:cubicBezTo>
                    <a:pt x="39085" y="40673"/>
                    <a:pt x="38889" y="40673"/>
                    <a:pt x="38469" y="40673"/>
                  </a:cubicBezTo>
                  <a:cubicBezTo>
                    <a:pt x="38469" y="39885"/>
                    <a:pt x="39085" y="39372"/>
                    <a:pt x="39729" y="39646"/>
                  </a:cubicBezTo>
                  <a:cubicBezTo>
                    <a:pt x="40569" y="40159"/>
                    <a:pt x="39925" y="41152"/>
                    <a:pt x="41185" y="40399"/>
                  </a:cubicBezTo>
                  <a:cubicBezTo>
                    <a:pt x="41185" y="38619"/>
                    <a:pt x="42837" y="37865"/>
                    <a:pt x="43873" y="38105"/>
                  </a:cubicBezTo>
                  <a:cubicBezTo>
                    <a:pt x="43873" y="39646"/>
                    <a:pt x="45132" y="39885"/>
                    <a:pt x="46168" y="39132"/>
                  </a:cubicBezTo>
                  <a:cubicBezTo>
                    <a:pt x="45748" y="39646"/>
                    <a:pt x="45552" y="40159"/>
                    <a:pt x="45132" y="40673"/>
                  </a:cubicBezTo>
                  <a:cubicBezTo>
                    <a:pt x="44713" y="41152"/>
                    <a:pt x="44293" y="41152"/>
                    <a:pt x="44097" y="42179"/>
                  </a:cubicBezTo>
                  <a:cubicBezTo>
                    <a:pt x="43453" y="43446"/>
                    <a:pt x="43061" y="44747"/>
                    <a:pt x="42837" y="46527"/>
                  </a:cubicBezTo>
                  <a:cubicBezTo>
                    <a:pt x="42025" y="46767"/>
                    <a:pt x="41185" y="48273"/>
                    <a:pt x="40345" y="49300"/>
                  </a:cubicBezTo>
                  <a:cubicBezTo>
                    <a:pt x="39925" y="49574"/>
                    <a:pt x="39309" y="50054"/>
                    <a:pt x="38889" y="50567"/>
                  </a:cubicBezTo>
                  <a:cubicBezTo>
                    <a:pt x="38693" y="51081"/>
                    <a:pt x="38889" y="51834"/>
                    <a:pt x="38693" y="52348"/>
                  </a:cubicBezTo>
                  <a:cubicBezTo>
                    <a:pt x="37853" y="52348"/>
                    <a:pt x="37237" y="52108"/>
                    <a:pt x="36397" y="52108"/>
                  </a:cubicBezTo>
                  <a:cubicBezTo>
                    <a:pt x="35977" y="52348"/>
                    <a:pt x="36397" y="52861"/>
                    <a:pt x="35781" y="52621"/>
                  </a:cubicBezTo>
                  <a:cubicBezTo>
                    <a:pt x="35361" y="52348"/>
                    <a:pt x="35557" y="51834"/>
                    <a:pt x="34941" y="51594"/>
                  </a:cubicBezTo>
                  <a:cubicBezTo>
                    <a:pt x="34745" y="51320"/>
                    <a:pt x="34101" y="51594"/>
                    <a:pt x="33905" y="51594"/>
                  </a:cubicBezTo>
                  <a:cubicBezTo>
                    <a:pt x="33485" y="51834"/>
                    <a:pt x="33065" y="52108"/>
                    <a:pt x="32449" y="52621"/>
                  </a:cubicBezTo>
                  <a:cubicBezTo>
                    <a:pt x="32869" y="52621"/>
                    <a:pt x="33289" y="52621"/>
                    <a:pt x="33709" y="52621"/>
                  </a:cubicBezTo>
                  <a:cubicBezTo>
                    <a:pt x="33485" y="53614"/>
                    <a:pt x="32029" y="54402"/>
                    <a:pt x="32029" y="55395"/>
                  </a:cubicBezTo>
                  <a:cubicBezTo>
                    <a:pt x="31805" y="55395"/>
                    <a:pt x="31413" y="55669"/>
                    <a:pt x="31189" y="55669"/>
                  </a:cubicBezTo>
                  <a:cubicBezTo>
                    <a:pt x="31189" y="55669"/>
                    <a:pt x="31189" y="55669"/>
                    <a:pt x="31189" y="55908"/>
                  </a:cubicBezTo>
                  <a:cubicBezTo>
                    <a:pt x="30993" y="55908"/>
                    <a:pt x="30769" y="55908"/>
                    <a:pt x="30573" y="55669"/>
                  </a:cubicBezTo>
                  <a:cubicBezTo>
                    <a:pt x="30769" y="53888"/>
                    <a:pt x="28922" y="54915"/>
                    <a:pt x="28278" y="55395"/>
                  </a:cubicBezTo>
                  <a:cubicBezTo>
                    <a:pt x="28278" y="55669"/>
                    <a:pt x="28278" y="55908"/>
                    <a:pt x="28278" y="56182"/>
                  </a:cubicBezTo>
                  <a:cubicBezTo>
                    <a:pt x="28082" y="56182"/>
                    <a:pt x="27886" y="56182"/>
                    <a:pt x="27662" y="56182"/>
                  </a:cubicBezTo>
                  <a:cubicBezTo>
                    <a:pt x="27242" y="56422"/>
                    <a:pt x="26626" y="55908"/>
                    <a:pt x="26822" y="56935"/>
                  </a:cubicBezTo>
                  <a:cubicBezTo>
                    <a:pt x="26822" y="57175"/>
                    <a:pt x="26626" y="57175"/>
                    <a:pt x="26430" y="57175"/>
                  </a:cubicBezTo>
                  <a:cubicBezTo>
                    <a:pt x="26430" y="56935"/>
                    <a:pt x="26206" y="56422"/>
                    <a:pt x="26206" y="56182"/>
                  </a:cubicBezTo>
                  <a:cubicBezTo>
                    <a:pt x="25170" y="55908"/>
                    <a:pt x="24134" y="56422"/>
                    <a:pt x="23098" y="56422"/>
                  </a:cubicBezTo>
                  <a:lnTo>
                    <a:pt x="23294" y="56422"/>
                  </a:lnTo>
                  <a:cubicBezTo>
                    <a:pt x="23490" y="56661"/>
                    <a:pt x="23490" y="57175"/>
                    <a:pt x="23294" y="57449"/>
                  </a:cubicBezTo>
                  <a:cubicBezTo>
                    <a:pt x="22454" y="57962"/>
                    <a:pt x="22454" y="56661"/>
                    <a:pt x="21838" y="56422"/>
                  </a:cubicBezTo>
                  <a:cubicBezTo>
                    <a:pt x="21418" y="56422"/>
                    <a:pt x="20802" y="56935"/>
                    <a:pt x="20382" y="56935"/>
                  </a:cubicBezTo>
                  <a:cubicBezTo>
                    <a:pt x="19766" y="57175"/>
                    <a:pt x="19150" y="57175"/>
                    <a:pt x="18506" y="57449"/>
                  </a:cubicBezTo>
                  <a:cubicBezTo>
                    <a:pt x="18086" y="57689"/>
                    <a:pt x="17890" y="58202"/>
                    <a:pt x="17470" y="58442"/>
                  </a:cubicBezTo>
                  <a:cubicBezTo>
                    <a:pt x="17470" y="57689"/>
                    <a:pt x="18310" y="57962"/>
                    <a:pt x="18310" y="56935"/>
                  </a:cubicBezTo>
                  <a:cubicBezTo>
                    <a:pt x="16238" y="57175"/>
                    <a:pt x="18086" y="54915"/>
                    <a:pt x="18506" y="53614"/>
                  </a:cubicBezTo>
                  <a:cubicBezTo>
                    <a:pt x="17890" y="54128"/>
                    <a:pt x="17470" y="53614"/>
                    <a:pt x="16854" y="53614"/>
                  </a:cubicBezTo>
                  <a:cubicBezTo>
                    <a:pt x="16434" y="53888"/>
                    <a:pt x="16014" y="54402"/>
                    <a:pt x="15594" y="54402"/>
                  </a:cubicBezTo>
                  <a:cubicBezTo>
                    <a:pt x="14783" y="54128"/>
                    <a:pt x="14363" y="53375"/>
                    <a:pt x="15174" y="52621"/>
                  </a:cubicBezTo>
                  <a:cubicBezTo>
                    <a:pt x="15594" y="52348"/>
                    <a:pt x="16238" y="52861"/>
                    <a:pt x="16238" y="51834"/>
                  </a:cubicBezTo>
                  <a:cubicBezTo>
                    <a:pt x="15594" y="51834"/>
                    <a:pt x="14979" y="51594"/>
                    <a:pt x="14559" y="52108"/>
                  </a:cubicBezTo>
                  <a:cubicBezTo>
                    <a:pt x="14139" y="52348"/>
                    <a:pt x="14559" y="52861"/>
                    <a:pt x="14363" y="53135"/>
                  </a:cubicBezTo>
                  <a:cubicBezTo>
                    <a:pt x="14139" y="53614"/>
                    <a:pt x="13943" y="53614"/>
                    <a:pt x="13747" y="54128"/>
                  </a:cubicBezTo>
                  <a:cubicBezTo>
                    <a:pt x="11871" y="54915"/>
                    <a:pt x="14363" y="58202"/>
                    <a:pt x="14783" y="59469"/>
                  </a:cubicBezTo>
                  <a:cubicBezTo>
                    <a:pt x="15398" y="60496"/>
                    <a:pt x="15594" y="61523"/>
                    <a:pt x="16238" y="62516"/>
                  </a:cubicBezTo>
                  <a:cubicBezTo>
                    <a:pt x="17470" y="65049"/>
                    <a:pt x="19150" y="67069"/>
                    <a:pt x="20382" y="69363"/>
                  </a:cubicBezTo>
                  <a:cubicBezTo>
                    <a:pt x="21222" y="70630"/>
                    <a:pt x="21418" y="71383"/>
                    <a:pt x="22454" y="72171"/>
                  </a:cubicBezTo>
                  <a:cubicBezTo>
                    <a:pt x="23490" y="73164"/>
                    <a:pt x="23910" y="74191"/>
                    <a:pt x="24946" y="75218"/>
                  </a:cubicBezTo>
                  <a:cubicBezTo>
                    <a:pt x="25786" y="76211"/>
                    <a:pt x="26430" y="76964"/>
                    <a:pt x="27046" y="78265"/>
                  </a:cubicBezTo>
                  <a:cubicBezTo>
                    <a:pt x="27466" y="79258"/>
                    <a:pt x="27886" y="80285"/>
                    <a:pt x="28922" y="80045"/>
                  </a:cubicBezTo>
                  <a:cubicBezTo>
                    <a:pt x="28698" y="80285"/>
                    <a:pt x="28698" y="80285"/>
                    <a:pt x="28502" y="80559"/>
                  </a:cubicBezTo>
                  <a:cubicBezTo>
                    <a:pt x="28698" y="83092"/>
                    <a:pt x="31189" y="85626"/>
                    <a:pt x="32645" y="87166"/>
                  </a:cubicBezTo>
                  <a:cubicBezTo>
                    <a:pt x="33485" y="88159"/>
                    <a:pt x="34101" y="89186"/>
                    <a:pt x="34941" y="89940"/>
                  </a:cubicBezTo>
                  <a:cubicBezTo>
                    <a:pt x="35781" y="90727"/>
                    <a:pt x="36201" y="90727"/>
                    <a:pt x="36593" y="91480"/>
                  </a:cubicBezTo>
                  <a:cubicBezTo>
                    <a:pt x="37013" y="92233"/>
                    <a:pt x="37433" y="92747"/>
                    <a:pt x="37853" y="93261"/>
                  </a:cubicBezTo>
                  <a:cubicBezTo>
                    <a:pt x="38693" y="94288"/>
                    <a:pt x="39729" y="94527"/>
                    <a:pt x="40569" y="95554"/>
                  </a:cubicBezTo>
                  <a:cubicBezTo>
                    <a:pt x="41185" y="96034"/>
                    <a:pt x="41381" y="96821"/>
                    <a:pt x="41801" y="97061"/>
                  </a:cubicBezTo>
                  <a:cubicBezTo>
                    <a:pt x="42417" y="97574"/>
                    <a:pt x="42641" y="97574"/>
                    <a:pt x="43257" y="97574"/>
                  </a:cubicBezTo>
                  <a:cubicBezTo>
                    <a:pt x="44517" y="97848"/>
                    <a:pt x="44909" y="99629"/>
                    <a:pt x="46168" y="99355"/>
                  </a:cubicBezTo>
                  <a:cubicBezTo>
                    <a:pt x="46588" y="99355"/>
                    <a:pt x="46784" y="98841"/>
                    <a:pt x="47428" y="98841"/>
                  </a:cubicBezTo>
                  <a:cubicBezTo>
                    <a:pt x="48044" y="98841"/>
                    <a:pt x="48240" y="99355"/>
                    <a:pt x="48884" y="99629"/>
                  </a:cubicBezTo>
                  <a:cubicBezTo>
                    <a:pt x="49500" y="99355"/>
                    <a:pt x="50536" y="99868"/>
                    <a:pt x="51152" y="100621"/>
                  </a:cubicBezTo>
                  <a:cubicBezTo>
                    <a:pt x="51768" y="99868"/>
                    <a:pt x="52804" y="99629"/>
                    <a:pt x="53028" y="99115"/>
                  </a:cubicBezTo>
                  <a:cubicBezTo>
                    <a:pt x="54064" y="99115"/>
                    <a:pt x="55100" y="99355"/>
                    <a:pt x="55940" y="98601"/>
                  </a:cubicBezTo>
                  <a:cubicBezTo>
                    <a:pt x="56780" y="98328"/>
                    <a:pt x="56780" y="97848"/>
                    <a:pt x="57592" y="97574"/>
                  </a:cubicBezTo>
                  <a:cubicBezTo>
                    <a:pt x="58236" y="97574"/>
                    <a:pt x="58656" y="97848"/>
                    <a:pt x="59272" y="97848"/>
                  </a:cubicBezTo>
                  <a:cubicBezTo>
                    <a:pt x="59692" y="96821"/>
                    <a:pt x="60083" y="96308"/>
                    <a:pt x="61147" y="96034"/>
                  </a:cubicBezTo>
                  <a:cubicBezTo>
                    <a:pt x="61763" y="96034"/>
                    <a:pt x="63219" y="96308"/>
                    <a:pt x="63219" y="95041"/>
                  </a:cubicBezTo>
                  <a:cubicBezTo>
                    <a:pt x="62603" y="95281"/>
                    <a:pt x="61763" y="95041"/>
                    <a:pt x="61539" y="96034"/>
                  </a:cubicBezTo>
                  <a:cubicBezTo>
                    <a:pt x="60923" y="94767"/>
                    <a:pt x="63219" y="94288"/>
                    <a:pt x="63835" y="94288"/>
                  </a:cubicBezTo>
                  <a:cubicBezTo>
                    <a:pt x="64871" y="94527"/>
                    <a:pt x="65907" y="94767"/>
                    <a:pt x="66971" y="94014"/>
                  </a:cubicBezTo>
                  <a:cubicBezTo>
                    <a:pt x="67363" y="92987"/>
                    <a:pt x="68203" y="93261"/>
                    <a:pt x="69043" y="92987"/>
                  </a:cubicBezTo>
                  <a:cubicBezTo>
                    <a:pt x="69883" y="92987"/>
                    <a:pt x="70499" y="92507"/>
                    <a:pt x="71115" y="91994"/>
                  </a:cubicBezTo>
                  <a:cubicBezTo>
                    <a:pt x="71955" y="91480"/>
                    <a:pt x="72375" y="90453"/>
                    <a:pt x="73187" y="90453"/>
                  </a:cubicBezTo>
                  <a:cubicBezTo>
                    <a:pt x="73411" y="89940"/>
                    <a:pt x="73411" y="89460"/>
                    <a:pt x="73411" y="89186"/>
                  </a:cubicBezTo>
                  <a:lnTo>
                    <a:pt x="73607" y="88947"/>
                  </a:lnTo>
                  <a:cubicBezTo>
                    <a:pt x="74447" y="87166"/>
                    <a:pt x="75286" y="86139"/>
                    <a:pt x="76518" y="84599"/>
                  </a:cubicBezTo>
                  <a:cubicBezTo>
                    <a:pt x="77778" y="83332"/>
                    <a:pt x="77358" y="81552"/>
                    <a:pt x="77554" y="79532"/>
                  </a:cubicBezTo>
                  <a:cubicBezTo>
                    <a:pt x="78394" y="79532"/>
                    <a:pt x="77974" y="77477"/>
                    <a:pt x="77974" y="76724"/>
                  </a:cubicBezTo>
                  <a:cubicBezTo>
                    <a:pt x="77974" y="76211"/>
                    <a:pt x="78198" y="75457"/>
                    <a:pt x="77974" y="74944"/>
                  </a:cubicBezTo>
                  <a:cubicBezTo>
                    <a:pt x="77974" y="74430"/>
                    <a:pt x="77554" y="74191"/>
                    <a:pt x="77554" y="73677"/>
                  </a:cubicBezTo>
                  <a:cubicBezTo>
                    <a:pt x="77358" y="72650"/>
                    <a:pt x="77554" y="71657"/>
                    <a:pt x="77974" y="70870"/>
                  </a:cubicBezTo>
                  <a:cubicBezTo>
                    <a:pt x="78394" y="70116"/>
                    <a:pt x="79010" y="69603"/>
                    <a:pt x="79234" y="68850"/>
                  </a:cubicBezTo>
                  <a:cubicBezTo>
                    <a:pt x="79430" y="68576"/>
                    <a:pt x="79430" y="68576"/>
                    <a:pt x="79654" y="68336"/>
                  </a:cubicBezTo>
                  <a:cubicBezTo>
                    <a:pt x="79010" y="68336"/>
                    <a:pt x="78394" y="68097"/>
                    <a:pt x="77974" y="67823"/>
                  </a:cubicBezTo>
                  <a:cubicBezTo>
                    <a:pt x="78814" y="67309"/>
                    <a:pt x="78814" y="66556"/>
                    <a:pt x="79010" y="65529"/>
                  </a:cubicBezTo>
                  <a:cubicBezTo>
                    <a:pt x="80046" y="65289"/>
                    <a:pt x="80270" y="66556"/>
                    <a:pt x="81110" y="66556"/>
                  </a:cubicBezTo>
                  <a:cubicBezTo>
                    <a:pt x="81922" y="66556"/>
                    <a:pt x="81726" y="65529"/>
                    <a:pt x="82762" y="65803"/>
                  </a:cubicBezTo>
                  <a:cubicBezTo>
                    <a:pt x="82762" y="65529"/>
                    <a:pt x="82762" y="65289"/>
                    <a:pt x="82762" y="65289"/>
                  </a:cubicBezTo>
                  <a:cubicBezTo>
                    <a:pt x="82146" y="65049"/>
                    <a:pt x="81502" y="65289"/>
                    <a:pt x="80886" y="65049"/>
                  </a:cubicBezTo>
                  <a:cubicBezTo>
                    <a:pt x="81110" y="64536"/>
                    <a:pt x="81502" y="64536"/>
                    <a:pt x="82146" y="64536"/>
                  </a:cubicBezTo>
                  <a:cubicBezTo>
                    <a:pt x="82538" y="61763"/>
                    <a:pt x="85478" y="64776"/>
                    <a:pt x="86290" y="65289"/>
                  </a:cubicBezTo>
                  <a:cubicBezTo>
                    <a:pt x="87326" y="66316"/>
                    <a:pt x="89818" y="66042"/>
                    <a:pt x="91077" y="65289"/>
                  </a:cubicBezTo>
                  <a:cubicBezTo>
                    <a:pt x="91273" y="65289"/>
                    <a:pt x="91273" y="65289"/>
                    <a:pt x="91273" y="65289"/>
                  </a:cubicBezTo>
                  <a:cubicBezTo>
                    <a:pt x="91273" y="65289"/>
                    <a:pt x="91273" y="65289"/>
                    <a:pt x="91077" y="65289"/>
                  </a:cubicBezTo>
                  <a:cubicBezTo>
                    <a:pt x="90657" y="65529"/>
                    <a:pt x="89818" y="67069"/>
                    <a:pt x="89202" y="67309"/>
                  </a:cubicBezTo>
                  <a:cubicBezTo>
                    <a:pt x="88586" y="67823"/>
                    <a:pt x="88586" y="67309"/>
                    <a:pt x="87746" y="67069"/>
                  </a:cubicBezTo>
                  <a:cubicBezTo>
                    <a:pt x="87326" y="67069"/>
                    <a:pt x="86710" y="67069"/>
                    <a:pt x="86290" y="66556"/>
                  </a:cubicBezTo>
                  <a:cubicBezTo>
                    <a:pt x="85254" y="65803"/>
                    <a:pt x="85058" y="64022"/>
                    <a:pt x="83994" y="65803"/>
                  </a:cubicBezTo>
                  <a:cubicBezTo>
                    <a:pt x="83378" y="66556"/>
                    <a:pt x="83602" y="68336"/>
                    <a:pt x="82958" y="68850"/>
                  </a:cubicBezTo>
                  <a:cubicBezTo>
                    <a:pt x="83378" y="69089"/>
                    <a:pt x="83798" y="69363"/>
                    <a:pt x="83798" y="70116"/>
                  </a:cubicBezTo>
                  <a:cubicBezTo>
                    <a:pt x="82958" y="70116"/>
                    <a:pt x="82958" y="72650"/>
                    <a:pt x="82958" y="73437"/>
                  </a:cubicBezTo>
                  <a:cubicBezTo>
                    <a:pt x="83378" y="73677"/>
                    <a:pt x="83798" y="73677"/>
                    <a:pt x="84218" y="73677"/>
                  </a:cubicBezTo>
                  <a:cubicBezTo>
                    <a:pt x="84638" y="72650"/>
                    <a:pt x="87746" y="72410"/>
                    <a:pt x="88362" y="72924"/>
                  </a:cubicBezTo>
                  <a:cubicBezTo>
                    <a:pt x="87326" y="73437"/>
                    <a:pt x="86710" y="74191"/>
                    <a:pt x="85478" y="74191"/>
                  </a:cubicBezTo>
                  <a:cubicBezTo>
                    <a:pt x="84834" y="74191"/>
                    <a:pt x="83602" y="73677"/>
                    <a:pt x="83182" y="74704"/>
                  </a:cubicBezTo>
                  <a:cubicBezTo>
                    <a:pt x="82762" y="75457"/>
                    <a:pt x="83182" y="76485"/>
                    <a:pt x="83182" y="77238"/>
                  </a:cubicBezTo>
                  <a:cubicBezTo>
                    <a:pt x="83182" y="78265"/>
                    <a:pt x="82538" y="79018"/>
                    <a:pt x="82762" y="79771"/>
                  </a:cubicBezTo>
                  <a:cubicBezTo>
                    <a:pt x="82958" y="80045"/>
                    <a:pt x="86514" y="80285"/>
                    <a:pt x="86514" y="80798"/>
                  </a:cubicBezTo>
                  <a:cubicBezTo>
                    <a:pt x="86514" y="81072"/>
                    <a:pt x="86514" y="81072"/>
                    <a:pt x="86514" y="81312"/>
                  </a:cubicBezTo>
                  <a:cubicBezTo>
                    <a:pt x="85254" y="81312"/>
                    <a:pt x="83994" y="81072"/>
                    <a:pt x="82958" y="81312"/>
                  </a:cubicBezTo>
                  <a:cubicBezTo>
                    <a:pt x="83182" y="81552"/>
                    <a:pt x="83182" y="81552"/>
                    <a:pt x="83378" y="81825"/>
                  </a:cubicBezTo>
                  <a:cubicBezTo>
                    <a:pt x="83378" y="82065"/>
                    <a:pt x="83602" y="82339"/>
                    <a:pt x="83602" y="82818"/>
                  </a:cubicBezTo>
                  <a:cubicBezTo>
                    <a:pt x="84414" y="82818"/>
                    <a:pt x="85254" y="82818"/>
                    <a:pt x="85870" y="82065"/>
                  </a:cubicBezTo>
                  <a:cubicBezTo>
                    <a:pt x="86514" y="81552"/>
                    <a:pt x="86934" y="81072"/>
                    <a:pt x="87746" y="81312"/>
                  </a:cubicBezTo>
                  <a:cubicBezTo>
                    <a:pt x="87550" y="81312"/>
                    <a:pt x="87326" y="81552"/>
                    <a:pt x="87326" y="81552"/>
                  </a:cubicBezTo>
                  <a:cubicBezTo>
                    <a:pt x="87130" y="82579"/>
                    <a:pt x="86094" y="83092"/>
                    <a:pt x="85674" y="83845"/>
                  </a:cubicBezTo>
                  <a:cubicBezTo>
                    <a:pt x="85254" y="84359"/>
                    <a:pt x="85254" y="84599"/>
                    <a:pt x="84834" y="84873"/>
                  </a:cubicBezTo>
                  <a:cubicBezTo>
                    <a:pt x="84414" y="85386"/>
                    <a:pt x="83798" y="85112"/>
                    <a:pt x="83994" y="86139"/>
                  </a:cubicBezTo>
                  <a:lnTo>
                    <a:pt x="84218" y="86139"/>
                  </a:lnTo>
                  <a:cubicBezTo>
                    <a:pt x="84218" y="87166"/>
                    <a:pt x="84218" y="87920"/>
                    <a:pt x="83798" y="88673"/>
                  </a:cubicBezTo>
                  <a:cubicBezTo>
                    <a:pt x="83602" y="89186"/>
                    <a:pt x="83378" y="89186"/>
                    <a:pt x="83378" y="89940"/>
                  </a:cubicBezTo>
                  <a:cubicBezTo>
                    <a:pt x="83378" y="90453"/>
                    <a:pt x="83602" y="90727"/>
                    <a:pt x="83798" y="90967"/>
                  </a:cubicBezTo>
                  <a:cubicBezTo>
                    <a:pt x="83602" y="91480"/>
                    <a:pt x="83182" y="91994"/>
                    <a:pt x="83378" y="92747"/>
                  </a:cubicBezTo>
                  <a:cubicBezTo>
                    <a:pt x="83994" y="92747"/>
                    <a:pt x="85254" y="92507"/>
                    <a:pt x="85254" y="93261"/>
                  </a:cubicBezTo>
                  <a:cubicBezTo>
                    <a:pt x="84834" y="93261"/>
                    <a:pt x="84218" y="93774"/>
                    <a:pt x="83994" y="94288"/>
                  </a:cubicBezTo>
                  <a:cubicBezTo>
                    <a:pt x="84834" y="94527"/>
                    <a:pt x="85674" y="94288"/>
                    <a:pt x="86514" y="94288"/>
                  </a:cubicBezTo>
                  <a:cubicBezTo>
                    <a:pt x="86514" y="94527"/>
                    <a:pt x="86514" y="94767"/>
                    <a:pt x="86514" y="95041"/>
                  </a:cubicBezTo>
                  <a:cubicBezTo>
                    <a:pt x="85870" y="94767"/>
                    <a:pt x="85478" y="95041"/>
                    <a:pt x="85058" y="95281"/>
                  </a:cubicBezTo>
                  <a:cubicBezTo>
                    <a:pt x="85674" y="95794"/>
                    <a:pt x="85478" y="96821"/>
                    <a:pt x="85478" y="97574"/>
                  </a:cubicBezTo>
                  <a:cubicBezTo>
                    <a:pt x="86094" y="97574"/>
                    <a:pt x="86934" y="97335"/>
                    <a:pt x="87746" y="97574"/>
                  </a:cubicBezTo>
                  <a:cubicBezTo>
                    <a:pt x="87550" y="98088"/>
                    <a:pt x="87550" y="98601"/>
                    <a:pt x="87550" y="98841"/>
                  </a:cubicBezTo>
                  <a:cubicBezTo>
                    <a:pt x="86710" y="99115"/>
                    <a:pt x="86094" y="99355"/>
                    <a:pt x="85478" y="99629"/>
                  </a:cubicBezTo>
                  <a:cubicBezTo>
                    <a:pt x="85674" y="100108"/>
                    <a:pt x="85870" y="101135"/>
                    <a:pt x="86290" y="101409"/>
                  </a:cubicBezTo>
                  <a:cubicBezTo>
                    <a:pt x="86710" y="101888"/>
                    <a:pt x="87130" y="101888"/>
                    <a:pt x="87746" y="101888"/>
                  </a:cubicBezTo>
                  <a:cubicBezTo>
                    <a:pt x="87970" y="103155"/>
                    <a:pt x="86934" y="102676"/>
                    <a:pt x="86290" y="103155"/>
                  </a:cubicBezTo>
                  <a:cubicBezTo>
                    <a:pt x="86094" y="105209"/>
                    <a:pt x="86094" y="106990"/>
                    <a:pt x="85674" y="108770"/>
                  </a:cubicBezTo>
                  <a:cubicBezTo>
                    <a:pt x="85478" y="109009"/>
                    <a:pt x="85478" y="109523"/>
                    <a:pt x="85254" y="109797"/>
                  </a:cubicBezTo>
                  <a:cubicBezTo>
                    <a:pt x="85058" y="110276"/>
                    <a:pt x="85058" y="110790"/>
                    <a:pt x="85058" y="111064"/>
                  </a:cubicBezTo>
                  <a:cubicBezTo>
                    <a:pt x="85254" y="111303"/>
                    <a:pt x="85478" y="111303"/>
                    <a:pt x="85478" y="111577"/>
                  </a:cubicBezTo>
                </a:path>
              </a:pathLst>
            </a:custGeom>
            <a:solidFill>
              <a:srgbClr val="A6A6A6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46" name="Shape 2589"/>
            <p:cNvSpPr/>
            <p:nvPr/>
          </p:nvSpPr>
          <p:spPr>
            <a:xfrm>
              <a:off x="9434071" y="7604496"/>
              <a:ext cx="3813" cy="19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0"/>
                  </a:lnTo>
                  <a:cubicBezTo>
                    <a:pt x="105000" y="0"/>
                    <a:pt x="105000" y="0"/>
                    <a:pt x="105000" y="0"/>
                  </a:cubicBezTo>
                  <a:cubicBezTo>
                    <a:pt x="105000" y="0"/>
                    <a:pt x="105000" y="0"/>
                    <a:pt x="0" y="0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47" name="Shape 2590"/>
            <p:cNvSpPr/>
            <p:nvPr/>
          </p:nvSpPr>
          <p:spPr>
            <a:xfrm>
              <a:off x="9430260" y="9663906"/>
              <a:ext cx="200167" cy="2991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038" y="114616"/>
                  </a:moveTo>
                  <a:lnTo>
                    <a:pt x="81038" y="114616"/>
                  </a:lnTo>
                  <a:cubicBezTo>
                    <a:pt x="87012" y="114616"/>
                    <a:pt x="90909" y="119826"/>
                    <a:pt x="96623" y="118610"/>
                  </a:cubicBezTo>
                  <a:cubicBezTo>
                    <a:pt x="98441" y="114616"/>
                    <a:pt x="96623" y="112011"/>
                    <a:pt x="102337" y="109580"/>
                  </a:cubicBezTo>
                  <a:cubicBezTo>
                    <a:pt x="110129" y="105586"/>
                    <a:pt x="106233" y="97945"/>
                    <a:pt x="106233" y="92735"/>
                  </a:cubicBezTo>
                  <a:cubicBezTo>
                    <a:pt x="108051" y="92735"/>
                    <a:pt x="108051" y="92735"/>
                    <a:pt x="108051" y="92735"/>
                  </a:cubicBezTo>
                  <a:cubicBezTo>
                    <a:pt x="111948" y="85094"/>
                    <a:pt x="98441" y="88914"/>
                    <a:pt x="98441" y="82489"/>
                  </a:cubicBezTo>
                  <a:cubicBezTo>
                    <a:pt x="102337" y="82489"/>
                    <a:pt x="111948" y="82489"/>
                    <a:pt x="111948" y="79884"/>
                  </a:cubicBezTo>
                  <a:cubicBezTo>
                    <a:pt x="114025" y="77279"/>
                    <a:pt x="114025" y="77279"/>
                    <a:pt x="117922" y="77279"/>
                  </a:cubicBezTo>
                  <a:cubicBezTo>
                    <a:pt x="119740" y="70853"/>
                    <a:pt x="114025" y="67033"/>
                    <a:pt x="104415" y="64428"/>
                  </a:cubicBezTo>
                  <a:cubicBezTo>
                    <a:pt x="104415" y="60434"/>
                    <a:pt x="111948" y="52793"/>
                    <a:pt x="108051" y="47583"/>
                  </a:cubicBezTo>
                  <a:cubicBezTo>
                    <a:pt x="117922" y="44978"/>
                    <a:pt x="108051" y="37337"/>
                    <a:pt x="104415" y="34732"/>
                  </a:cubicBezTo>
                  <a:cubicBezTo>
                    <a:pt x="98441" y="30911"/>
                    <a:pt x="94805" y="29522"/>
                    <a:pt x="88831" y="29522"/>
                  </a:cubicBezTo>
                  <a:cubicBezTo>
                    <a:pt x="87012" y="29522"/>
                    <a:pt x="84935" y="29522"/>
                    <a:pt x="84935" y="29522"/>
                  </a:cubicBezTo>
                  <a:cubicBezTo>
                    <a:pt x="73506" y="29522"/>
                    <a:pt x="59999" y="25701"/>
                    <a:pt x="48311" y="24486"/>
                  </a:cubicBezTo>
                  <a:cubicBezTo>
                    <a:pt x="48311" y="14066"/>
                    <a:pt x="36883" y="10246"/>
                    <a:pt x="32987" y="0"/>
                  </a:cubicBezTo>
                  <a:cubicBezTo>
                    <a:pt x="23376" y="0"/>
                    <a:pt x="17402" y="0"/>
                    <a:pt x="15584" y="5036"/>
                  </a:cubicBezTo>
                  <a:cubicBezTo>
                    <a:pt x="9870" y="6425"/>
                    <a:pt x="5974" y="5036"/>
                    <a:pt x="0" y="5036"/>
                  </a:cubicBezTo>
                  <a:cubicBezTo>
                    <a:pt x="3896" y="10246"/>
                    <a:pt x="5974" y="14066"/>
                    <a:pt x="7792" y="19276"/>
                  </a:cubicBezTo>
                  <a:cubicBezTo>
                    <a:pt x="11688" y="24486"/>
                    <a:pt x="11688" y="29522"/>
                    <a:pt x="17402" y="33516"/>
                  </a:cubicBezTo>
                  <a:cubicBezTo>
                    <a:pt x="21298" y="34732"/>
                    <a:pt x="36883" y="38552"/>
                    <a:pt x="40779" y="38552"/>
                  </a:cubicBezTo>
                  <a:cubicBezTo>
                    <a:pt x="34805" y="38552"/>
                    <a:pt x="17402" y="38552"/>
                    <a:pt x="27272" y="44978"/>
                  </a:cubicBezTo>
                  <a:cubicBezTo>
                    <a:pt x="32987" y="48972"/>
                    <a:pt x="44415" y="43762"/>
                    <a:pt x="48311" y="48972"/>
                  </a:cubicBezTo>
                  <a:cubicBezTo>
                    <a:pt x="42597" y="48972"/>
                    <a:pt x="34805" y="47583"/>
                    <a:pt x="30909" y="48972"/>
                  </a:cubicBezTo>
                  <a:cubicBezTo>
                    <a:pt x="38701" y="59218"/>
                    <a:pt x="50389" y="69464"/>
                    <a:pt x="48311" y="82489"/>
                  </a:cubicBezTo>
                  <a:cubicBezTo>
                    <a:pt x="46493" y="82489"/>
                    <a:pt x="46493" y="82489"/>
                    <a:pt x="46493" y="82489"/>
                  </a:cubicBezTo>
                  <a:cubicBezTo>
                    <a:pt x="44415" y="86309"/>
                    <a:pt x="52207" y="87698"/>
                    <a:pt x="54025" y="91519"/>
                  </a:cubicBezTo>
                  <a:cubicBezTo>
                    <a:pt x="57922" y="95340"/>
                    <a:pt x="59999" y="97945"/>
                    <a:pt x="63896" y="101765"/>
                  </a:cubicBezTo>
                  <a:cubicBezTo>
                    <a:pt x="67532" y="106975"/>
                    <a:pt x="65714" y="109580"/>
                    <a:pt x="67532" y="113400"/>
                  </a:cubicBezTo>
                  <a:cubicBezTo>
                    <a:pt x="69610" y="117221"/>
                    <a:pt x="75324" y="117221"/>
                    <a:pt x="79220" y="119826"/>
                  </a:cubicBezTo>
                  <a:lnTo>
                    <a:pt x="81038" y="119826"/>
                  </a:lnTo>
                  <a:cubicBezTo>
                    <a:pt x="81038" y="118610"/>
                    <a:pt x="81038" y="116005"/>
                    <a:pt x="81038" y="114616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48" name="Shape 2591"/>
            <p:cNvSpPr/>
            <p:nvPr/>
          </p:nvSpPr>
          <p:spPr>
            <a:xfrm>
              <a:off x="9523671" y="8919014"/>
              <a:ext cx="1416429" cy="21794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2564" y="97894"/>
                  </a:moveTo>
                  <a:lnTo>
                    <a:pt x="22564" y="97894"/>
                  </a:lnTo>
                  <a:cubicBezTo>
                    <a:pt x="23406" y="97703"/>
                    <a:pt x="24468" y="98584"/>
                    <a:pt x="23406" y="98774"/>
                  </a:cubicBezTo>
                  <a:cubicBezTo>
                    <a:pt x="23663" y="99131"/>
                    <a:pt x="23956" y="99464"/>
                    <a:pt x="24468" y="99298"/>
                  </a:cubicBezTo>
                  <a:cubicBezTo>
                    <a:pt x="24761" y="98584"/>
                    <a:pt x="25311" y="98417"/>
                    <a:pt x="26373" y="98941"/>
                  </a:cubicBezTo>
                  <a:cubicBezTo>
                    <a:pt x="27728" y="99464"/>
                    <a:pt x="26373" y="99654"/>
                    <a:pt x="26666" y="100178"/>
                  </a:cubicBezTo>
                  <a:cubicBezTo>
                    <a:pt x="27216" y="100178"/>
                    <a:pt x="27728" y="100178"/>
                    <a:pt x="28278" y="100368"/>
                  </a:cubicBezTo>
                  <a:cubicBezTo>
                    <a:pt x="28278" y="100535"/>
                    <a:pt x="28021" y="100892"/>
                    <a:pt x="28278" y="101058"/>
                  </a:cubicBezTo>
                  <a:cubicBezTo>
                    <a:pt x="28278" y="100892"/>
                    <a:pt x="29633" y="100178"/>
                    <a:pt x="29926" y="100178"/>
                  </a:cubicBezTo>
                  <a:cubicBezTo>
                    <a:pt x="29926" y="100535"/>
                    <a:pt x="29926" y="101058"/>
                    <a:pt x="29633" y="101415"/>
                  </a:cubicBezTo>
                  <a:cubicBezTo>
                    <a:pt x="30732" y="101606"/>
                    <a:pt x="30732" y="102129"/>
                    <a:pt x="31282" y="102653"/>
                  </a:cubicBezTo>
                  <a:cubicBezTo>
                    <a:pt x="31538" y="102653"/>
                    <a:pt x="31831" y="102653"/>
                    <a:pt x="32087" y="102653"/>
                  </a:cubicBezTo>
                  <a:cubicBezTo>
                    <a:pt x="32087" y="102129"/>
                    <a:pt x="33736" y="102129"/>
                    <a:pt x="33443" y="102843"/>
                  </a:cubicBezTo>
                  <a:cubicBezTo>
                    <a:pt x="32930" y="103200"/>
                    <a:pt x="32087" y="103367"/>
                    <a:pt x="32087" y="103890"/>
                  </a:cubicBezTo>
                  <a:cubicBezTo>
                    <a:pt x="32087" y="104247"/>
                    <a:pt x="32637" y="104414"/>
                    <a:pt x="32637" y="104961"/>
                  </a:cubicBezTo>
                  <a:cubicBezTo>
                    <a:pt x="32637" y="106008"/>
                    <a:pt x="33186" y="105841"/>
                    <a:pt x="34835" y="106198"/>
                  </a:cubicBezTo>
                  <a:cubicBezTo>
                    <a:pt x="35897" y="106365"/>
                    <a:pt x="37252" y="107959"/>
                    <a:pt x="36996" y="108673"/>
                  </a:cubicBezTo>
                  <a:cubicBezTo>
                    <a:pt x="38351" y="108673"/>
                    <a:pt x="39157" y="109553"/>
                    <a:pt x="39963" y="109910"/>
                  </a:cubicBezTo>
                  <a:cubicBezTo>
                    <a:pt x="41062" y="110434"/>
                    <a:pt x="43516" y="110077"/>
                    <a:pt x="43809" y="110957"/>
                  </a:cubicBezTo>
                  <a:cubicBezTo>
                    <a:pt x="44065" y="112028"/>
                    <a:pt x="44322" y="112552"/>
                    <a:pt x="46227" y="112908"/>
                  </a:cubicBezTo>
                  <a:cubicBezTo>
                    <a:pt x="46776" y="113075"/>
                    <a:pt x="47582" y="113075"/>
                    <a:pt x="48424" y="113075"/>
                  </a:cubicBezTo>
                  <a:cubicBezTo>
                    <a:pt x="49230" y="113075"/>
                    <a:pt x="50586" y="112552"/>
                    <a:pt x="51391" y="112718"/>
                  </a:cubicBezTo>
                  <a:cubicBezTo>
                    <a:pt x="51391" y="113265"/>
                    <a:pt x="51391" y="113789"/>
                    <a:pt x="51391" y="114312"/>
                  </a:cubicBezTo>
                  <a:cubicBezTo>
                    <a:pt x="52234" y="114312"/>
                    <a:pt x="53589" y="114146"/>
                    <a:pt x="54139" y="114669"/>
                  </a:cubicBezTo>
                  <a:cubicBezTo>
                    <a:pt x="54395" y="114860"/>
                    <a:pt x="54395" y="115740"/>
                    <a:pt x="54945" y="115740"/>
                  </a:cubicBezTo>
                  <a:cubicBezTo>
                    <a:pt x="54945" y="115550"/>
                    <a:pt x="54945" y="115550"/>
                    <a:pt x="54945" y="115550"/>
                  </a:cubicBezTo>
                  <a:cubicBezTo>
                    <a:pt x="56043" y="115383"/>
                    <a:pt x="56593" y="116430"/>
                    <a:pt x="57399" y="116787"/>
                  </a:cubicBezTo>
                  <a:cubicBezTo>
                    <a:pt x="58461" y="116977"/>
                    <a:pt x="59853" y="116621"/>
                    <a:pt x="60366" y="117334"/>
                  </a:cubicBezTo>
                  <a:cubicBezTo>
                    <a:pt x="60366" y="117501"/>
                    <a:pt x="60366" y="117668"/>
                    <a:pt x="60366" y="118215"/>
                  </a:cubicBezTo>
                  <a:cubicBezTo>
                    <a:pt x="61208" y="118024"/>
                    <a:pt x="62564" y="117858"/>
                    <a:pt x="63369" y="118215"/>
                  </a:cubicBezTo>
                  <a:cubicBezTo>
                    <a:pt x="63663" y="118381"/>
                    <a:pt x="63919" y="119785"/>
                    <a:pt x="63663" y="119785"/>
                  </a:cubicBezTo>
                  <a:cubicBezTo>
                    <a:pt x="64468" y="119976"/>
                    <a:pt x="65274" y="119619"/>
                    <a:pt x="65824" y="119452"/>
                  </a:cubicBezTo>
                  <a:cubicBezTo>
                    <a:pt x="66923" y="119452"/>
                    <a:pt x="67985" y="119452"/>
                    <a:pt x="68827" y="119619"/>
                  </a:cubicBezTo>
                  <a:cubicBezTo>
                    <a:pt x="71282" y="119785"/>
                    <a:pt x="71282" y="119452"/>
                    <a:pt x="71794" y="118215"/>
                  </a:cubicBezTo>
                  <a:cubicBezTo>
                    <a:pt x="72087" y="117144"/>
                    <a:pt x="73443" y="116430"/>
                    <a:pt x="75091" y="116264"/>
                  </a:cubicBezTo>
                  <a:cubicBezTo>
                    <a:pt x="75897" y="116264"/>
                    <a:pt x="76703" y="116097"/>
                    <a:pt x="77509" y="116430"/>
                  </a:cubicBezTo>
                  <a:cubicBezTo>
                    <a:pt x="77802" y="116787"/>
                    <a:pt x="78058" y="117501"/>
                    <a:pt x="78864" y="117334"/>
                  </a:cubicBezTo>
                  <a:cubicBezTo>
                    <a:pt x="79157" y="117144"/>
                    <a:pt x="79157" y="116787"/>
                    <a:pt x="79157" y="116621"/>
                  </a:cubicBezTo>
                  <a:cubicBezTo>
                    <a:pt x="80769" y="116264"/>
                    <a:pt x="82161" y="116430"/>
                    <a:pt x="83772" y="116787"/>
                  </a:cubicBezTo>
                  <a:cubicBezTo>
                    <a:pt x="84871" y="116787"/>
                    <a:pt x="86776" y="117501"/>
                    <a:pt x="87838" y="117501"/>
                  </a:cubicBezTo>
                  <a:cubicBezTo>
                    <a:pt x="88131" y="116621"/>
                    <a:pt x="88131" y="115550"/>
                    <a:pt x="89230" y="114860"/>
                  </a:cubicBezTo>
                  <a:cubicBezTo>
                    <a:pt x="90586" y="113955"/>
                    <a:pt x="92747" y="114312"/>
                    <a:pt x="94395" y="114312"/>
                  </a:cubicBezTo>
                  <a:cubicBezTo>
                    <a:pt x="94395" y="113789"/>
                    <a:pt x="94395" y="113265"/>
                    <a:pt x="95201" y="112908"/>
                  </a:cubicBezTo>
                  <a:cubicBezTo>
                    <a:pt x="95457" y="112718"/>
                    <a:pt x="96007" y="112718"/>
                    <a:pt x="96007" y="112361"/>
                  </a:cubicBezTo>
                  <a:cubicBezTo>
                    <a:pt x="96300" y="111671"/>
                    <a:pt x="96556" y="110957"/>
                    <a:pt x="96300" y="110267"/>
                  </a:cubicBezTo>
                  <a:cubicBezTo>
                    <a:pt x="95457" y="108839"/>
                    <a:pt x="90293" y="109910"/>
                    <a:pt x="88937" y="108839"/>
                  </a:cubicBezTo>
                  <a:cubicBezTo>
                    <a:pt x="89743" y="108316"/>
                    <a:pt x="91684" y="107602"/>
                    <a:pt x="92490" y="107079"/>
                  </a:cubicBezTo>
                  <a:cubicBezTo>
                    <a:pt x="93296" y="106365"/>
                    <a:pt x="93040" y="105318"/>
                    <a:pt x="93040" y="104247"/>
                  </a:cubicBezTo>
                  <a:cubicBezTo>
                    <a:pt x="92747" y="104414"/>
                    <a:pt x="92490" y="104247"/>
                    <a:pt x="92197" y="104247"/>
                  </a:cubicBezTo>
                  <a:cubicBezTo>
                    <a:pt x="92747" y="103533"/>
                    <a:pt x="92490" y="102296"/>
                    <a:pt x="92490" y="101415"/>
                  </a:cubicBezTo>
                  <a:cubicBezTo>
                    <a:pt x="93846" y="101415"/>
                    <a:pt x="96849" y="101772"/>
                    <a:pt x="97655" y="100701"/>
                  </a:cubicBezTo>
                  <a:cubicBezTo>
                    <a:pt x="98205" y="100011"/>
                    <a:pt x="98205" y="99131"/>
                    <a:pt x="98461" y="98251"/>
                  </a:cubicBezTo>
                  <a:cubicBezTo>
                    <a:pt x="98717" y="97537"/>
                    <a:pt x="102014" y="98060"/>
                    <a:pt x="102564" y="98584"/>
                  </a:cubicBezTo>
                  <a:cubicBezTo>
                    <a:pt x="104175" y="100011"/>
                    <a:pt x="104175" y="97894"/>
                    <a:pt x="105824" y="98251"/>
                  </a:cubicBezTo>
                  <a:cubicBezTo>
                    <a:pt x="106630" y="98584"/>
                    <a:pt x="106886" y="99131"/>
                    <a:pt x="107728" y="99464"/>
                  </a:cubicBezTo>
                  <a:cubicBezTo>
                    <a:pt x="108241" y="99654"/>
                    <a:pt x="109084" y="99654"/>
                    <a:pt x="109890" y="99821"/>
                  </a:cubicBezTo>
                  <a:cubicBezTo>
                    <a:pt x="109890" y="99821"/>
                    <a:pt x="109890" y="100011"/>
                    <a:pt x="110183" y="100011"/>
                  </a:cubicBezTo>
                  <a:cubicBezTo>
                    <a:pt x="110439" y="99298"/>
                    <a:pt x="110695" y="98417"/>
                    <a:pt x="111245" y="98251"/>
                  </a:cubicBezTo>
                  <a:cubicBezTo>
                    <a:pt x="111794" y="98060"/>
                    <a:pt x="113699" y="98060"/>
                    <a:pt x="113443" y="97346"/>
                  </a:cubicBezTo>
                  <a:cubicBezTo>
                    <a:pt x="112087" y="97346"/>
                    <a:pt x="110439" y="96299"/>
                    <a:pt x="112344" y="96133"/>
                  </a:cubicBezTo>
                  <a:cubicBezTo>
                    <a:pt x="113956" y="96133"/>
                    <a:pt x="114249" y="97894"/>
                    <a:pt x="115604" y="97894"/>
                  </a:cubicBezTo>
                  <a:cubicBezTo>
                    <a:pt x="117216" y="97894"/>
                    <a:pt x="115860" y="95776"/>
                    <a:pt x="115860" y="95229"/>
                  </a:cubicBezTo>
                  <a:cubicBezTo>
                    <a:pt x="116153" y="94348"/>
                    <a:pt x="116959" y="94348"/>
                    <a:pt x="118315" y="94348"/>
                  </a:cubicBezTo>
                  <a:cubicBezTo>
                    <a:pt x="118315" y="93991"/>
                    <a:pt x="118058" y="93111"/>
                    <a:pt x="118864" y="93111"/>
                  </a:cubicBezTo>
                  <a:cubicBezTo>
                    <a:pt x="119157" y="92587"/>
                    <a:pt x="119963" y="90469"/>
                    <a:pt x="119157" y="90113"/>
                  </a:cubicBezTo>
                  <a:cubicBezTo>
                    <a:pt x="117765" y="89589"/>
                    <a:pt x="115860" y="89946"/>
                    <a:pt x="114505" y="89946"/>
                  </a:cubicBezTo>
                  <a:cubicBezTo>
                    <a:pt x="114505" y="89589"/>
                    <a:pt x="114249" y="89232"/>
                    <a:pt x="113956" y="88875"/>
                  </a:cubicBezTo>
                  <a:cubicBezTo>
                    <a:pt x="113956" y="88352"/>
                    <a:pt x="113956" y="87804"/>
                    <a:pt x="114249" y="87281"/>
                  </a:cubicBezTo>
                  <a:cubicBezTo>
                    <a:pt x="114249" y="86757"/>
                    <a:pt x="114798" y="85520"/>
                    <a:pt x="113956" y="85163"/>
                  </a:cubicBezTo>
                  <a:cubicBezTo>
                    <a:pt x="113150" y="84806"/>
                    <a:pt x="109633" y="84806"/>
                    <a:pt x="109633" y="85687"/>
                  </a:cubicBezTo>
                  <a:cubicBezTo>
                    <a:pt x="109340" y="85687"/>
                    <a:pt x="109340" y="85687"/>
                    <a:pt x="109084" y="85687"/>
                  </a:cubicBezTo>
                  <a:cubicBezTo>
                    <a:pt x="109084" y="84997"/>
                    <a:pt x="109340" y="84640"/>
                    <a:pt x="109340" y="84116"/>
                  </a:cubicBezTo>
                  <a:cubicBezTo>
                    <a:pt x="109084" y="83926"/>
                    <a:pt x="108791" y="83926"/>
                    <a:pt x="108534" y="83759"/>
                  </a:cubicBezTo>
                  <a:cubicBezTo>
                    <a:pt x="107728" y="83569"/>
                    <a:pt x="107435" y="83926"/>
                    <a:pt x="106630" y="83759"/>
                  </a:cubicBezTo>
                  <a:cubicBezTo>
                    <a:pt x="105824" y="83212"/>
                    <a:pt x="106630" y="83212"/>
                    <a:pt x="107435" y="83212"/>
                  </a:cubicBezTo>
                  <a:cubicBezTo>
                    <a:pt x="107728" y="82522"/>
                    <a:pt x="108534" y="80380"/>
                    <a:pt x="107179" y="80047"/>
                  </a:cubicBezTo>
                  <a:cubicBezTo>
                    <a:pt x="106336" y="79857"/>
                    <a:pt x="104175" y="79857"/>
                    <a:pt x="104432" y="80571"/>
                  </a:cubicBezTo>
                  <a:cubicBezTo>
                    <a:pt x="104175" y="80571"/>
                    <a:pt x="103626" y="80571"/>
                    <a:pt x="103626" y="80571"/>
                  </a:cubicBezTo>
                  <a:cubicBezTo>
                    <a:pt x="103369" y="79690"/>
                    <a:pt x="104432" y="79333"/>
                    <a:pt x="104432" y="78453"/>
                  </a:cubicBezTo>
                  <a:cubicBezTo>
                    <a:pt x="104175" y="78453"/>
                    <a:pt x="103626" y="78453"/>
                    <a:pt x="103369" y="78453"/>
                  </a:cubicBezTo>
                  <a:cubicBezTo>
                    <a:pt x="103369" y="78619"/>
                    <a:pt x="103369" y="78976"/>
                    <a:pt x="103369" y="79167"/>
                  </a:cubicBezTo>
                  <a:cubicBezTo>
                    <a:pt x="103076" y="79167"/>
                    <a:pt x="102820" y="79167"/>
                    <a:pt x="102564" y="79167"/>
                  </a:cubicBezTo>
                  <a:cubicBezTo>
                    <a:pt x="102564" y="78453"/>
                    <a:pt x="100366" y="78619"/>
                    <a:pt x="99560" y="78619"/>
                  </a:cubicBezTo>
                  <a:cubicBezTo>
                    <a:pt x="100109" y="78976"/>
                    <a:pt x="99816" y="79333"/>
                    <a:pt x="99816" y="79690"/>
                  </a:cubicBezTo>
                  <a:cubicBezTo>
                    <a:pt x="99010" y="79857"/>
                    <a:pt x="98461" y="80214"/>
                    <a:pt x="97912" y="80737"/>
                  </a:cubicBezTo>
                  <a:cubicBezTo>
                    <a:pt x="97362" y="81094"/>
                    <a:pt x="96300" y="81094"/>
                    <a:pt x="95457" y="81094"/>
                  </a:cubicBezTo>
                  <a:cubicBezTo>
                    <a:pt x="95457" y="81284"/>
                    <a:pt x="95457" y="81284"/>
                    <a:pt x="95457" y="81451"/>
                  </a:cubicBezTo>
                  <a:cubicBezTo>
                    <a:pt x="94102" y="81451"/>
                    <a:pt x="92490" y="81451"/>
                    <a:pt x="91135" y="81451"/>
                  </a:cubicBezTo>
                  <a:cubicBezTo>
                    <a:pt x="91135" y="81618"/>
                    <a:pt x="91135" y="82165"/>
                    <a:pt x="90586" y="82165"/>
                  </a:cubicBezTo>
                  <a:cubicBezTo>
                    <a:pt x="90586" y="82165"/>
                    <a:pt x="90293" y="81808"/>
                    <a:pt x="90586" y="81618"/>
                  </a:cubicBezTo>
                  <a:cubicBezTo>
                    <a:pt x="88937" y="81618"/>
                    <a:pt x="89230" y="80571"/>
                    <a:pt x="89230" y="79690"/>
                  </a:cubicBezTo>
                  <a:cubicBezTo>
                    <a:pt x="87838" y="79690"/>
                    <a:pt x="85421" y="79690"/>
                    <a:pt x="84322" y="79167"/>
                  </a:cubicBezTo>
                  <a:cubicBezTo>
                    <a:pt x="83516" y="78810"/>
                    <a:pt x="83223" y="78096"/>
                    <a:pt x="81868" y="78262"/>
                  </a:cubicBezTo>
                  <a:cubicBezTo>
                    <a:pt x="81868" y="78619"/>
                    <a:pt x="82417" y="80737"/>
                    <a:pt x="81611" y="80737"/>
                  </a:cubicBezTo>
                  <a:cubicBezTo>
                    <a:pt x="80512" y="80928"/>
                    <a:pt x="79157" y="80737"/>
                    <a:pt x="78058" y="80571"/>
                  </a:cubicBezTo>
                  <a:cubicBezTo>
                    <a:pt x="77802" y="80047"/>
                    <a:pt x="78351" y="79333"/>
                    <a:pt x="78608" y="78810"/>
                  </a:cubicBezTo>
                  <a:cubicBezTo>
                    <a:pt x="80512" y="78810"/>
                    <a:pt x="80512" y="77572"/>
                    <a:pt x="79413" y="76859"/>
                  </a:cubicBezTo>
                  <a:cubicBezTo>
                    <a:pt x="78864" y="76502"/>
                    <a:pt x="78351" y="76502"/>
                    <a:pt x="78058" y="76335"/>
                  </a:cubicBezTo>
                  <a:cubicBezTo>
                    <a:pt x="77252" y="75978"/>
                    <a:pt x="78058" y="75264"/>
                    <a:pt x="78058" y="74741"/>
                  </a:cubicBezTo>
                  <a:cubicBezTo>
                    <a:pt x="77252" y="74741"/>
                    <a:pt x="76446" y="74217"/>
                    <a:pt x="75604" y="74217"/>
                  </a:cubicBezTo>
                  <a:cubicBezTo>
                    <a:pt x="75604" y="73860"/>
                    <a:pt x="75604" y="73670"/>
                    <a:pt x="75897" y="73503"/>
                  </a:cubicBezTo>
                  <a:cubicBezTo>
                    <a:pt x="77802" y="73503"/>
                    <a:pt x="79157" y="74217"/>
                    <a:pt x="79706" y="75431"/>
                  </a:cubicBezTo>
                  <a:cubicBezTo>
                    <a:pt x="80256" y="76502"/>
                    <a:pt x="82417" y="75788"/>
                    <a:pt x="82417" y="77382"/>
                  </a:cubicBezTo>
                  <a:cubicBezTo>
                    <a:pt x="82967" y="77382"/>
                    <a:pt x="83516" y="77215"/>
                    <a:pt x="83516" y="76859"/>
                  </a:cubicBezTo>
                  <a:cubicBezTo>
                    <a:pt x="85677" y="76692"/>
                    <a:pt x="87032" y="77049"/>
                    <a:pt x="88131" y="78262"/>
                  </a:cubicBezTo>
                  <a:cubicBezTo>
                    <a:pt x="88937" y="79857"/>
                    <a:pt x="91684" y="77739"/>
                    <a:pt x="89487" y="77382"/>
                  </a:cubicBezTo>
                  <a:cubicBezTo>
                    <a:pt x="87838" y="77049"/>
                    <a:pt x="87582" y="75431"/>
                    <a:pt x="88681" y="74741"/>
                  </a:cubicBezTo>
                  <a:cubicBezTo>
                    <a:pt x="89487" y="74217"/>
                    <a:pt x="92747" y="75098"/>
                    <a:pt x="92197" y="73860"/>
                  </a:cubicBezTo>
                  <a:cubicBezTo>
                    <a:pt x="91391" y="73860"/>
                    <a:pt x="90842" y="73313"/>
                    <a:pt x="90586" y="72790"/>
                  </a:cubicBezTo>
                  <a:cubicBezTo>
                    <a:pt x="90586" y="72623"/>
                    <a:pt x="90293" y="72433"/>
                    <a:pt x="90293" y="72099"/>
                  </a:cubicBezTo>
                  <a:cubicBezTo>
                    <a:pt x="90036" y="71386"/>
                    <a:pt x="89487" y="71743"/>
                    <a:pt x="88937" y="71386"/>
                  </a:cubicBezTo>
                  <a:cubicBezTo>
                    <a:pt x="88937" y="71743"/>
                    <a:pt x="89487" y="73146"/>
                    <a:pt x="89487" y="73313"/>
                  </a:cubicBezTo>
                  <a:cubicBezTo>
                    <a:pt x="89230" y="73670"/>
                    <a:pt x="87838" y="72623"/>
                    <a:pt x="87032" y="72623"/>
                  </a:cubicBezTo>
                  <a:cubicBezTo>
                    <a:pt x="87032" y="72099"/>
                    <a:pt x="86776" y="71552"/>
                    <a:pt x="86776" y="71195"/>
                  </a:cubicBezTo>
                  <a:cubicBezTo>
                    <a:pt x="86776" y="71195"/>
                    <a:pt x="86776" y="71195"/>
                    <a:pt x="86483" y="71195"/>
                  </a:cubicBezTo>
                  <a:cubicBezTo>
                    <a:pt x="86227" y="71909"/>
                    <a:pt x="84871" y="71552"/>
                    <a:pt x="84065" y="71552"/>
                  </a:cubicBezTo>
                  <a:cubicBezTo>
                    <a:pt x="82161" y="71195"/>
                    <a:pt x="82161" y="72099"/>
                    <a:pt x="81868" y="72980"/>
                  </a:cubicBezTo>
                  <a:cubicBezTo>
                    <a:pt x="81318" y="72980"/>
                    <a:pt x="81062" y="72980"/>
                    <a:pt x="80512" y="72980"/>
                  </a:cubicBezTo>
                  <a:cubicBezTo>
                    <a:pt x="80256" y="72433"/>
                    <a:pt x="78864" y="72790"/>
                    <a:pt x="78058" y="72623"/>
                  </a:cubicBezTo>
                  <a:cubicBezTo>
                    <a:pt x="76703" y="72623"/>
                    <a:pt x="77252" y="71552"/>
                    <a:pt x="77252" y="71029"/>
                  </a:cubicBezTo>
                  <a:cubicBezTo>
                    <a:pt x="76153" y="71029"/>
                    <a:pt x="76153" y="70505"/>
                    <a:pt x="76153" y="70148"/>
                  </a:cubicBezTo>
                  <a:lnTo>
                    <a:pt x="76446" y="70148"/>
                  </a:lnTo>
                  <a:cubicBezTo>
                    <a:pt x="76703" y="69791"/>
                    <a:pt x="76703" y="69958"/>
                    <a:pt x="76959" y="69791"/>
                  </a:cubicBezTo>
                  <a:cubicBezTo>
                    <a:pt x="76959" y="69268"/>
                    <a:pt x="77509" y="69077"/>
                    <a:pt x="78351" y="69077"/>
                  </a:cubicBezTo>
                  <a:cubicBezTo>
                    <a:pt x="78608" y="68364"/>
                    <a:pt x="77509" y="68554"/>
                    <a:pt x="76959" y="68720"/>
                  </a:cubicBezTo>
                  <a:cubicBezTo>
                    <a:pt x="75897" y="68720"/>
                    <a:pt x="75604" y="68030"/>
                    <a:pt x="74542" y="67840"/>
                  </a:cubicBezTo>
                  <a:cubicBezTo>
                    <a:pt x="74798" y="67317"/>
                    <a:pt x="74249" y="67317"/>
                    <a:pt x="73699" y="66960"/>
                  </a:cubicBezTo>
                  <a:cubicBezTo>
                    <a:pt x="73186" y="66603"/>
                    <a:pt x="73186" y="65913"/>
                    <a:pt x="73186" y="65365"/>
                  </a:cubicBezTo>
                  <a:cubicBezTo>
                    <a:pt x="73443" y="65199"/>
                    <a:pt x="73992" y="63438"/>
                    <a:pt x="73992" y="63438"/>
                  </a:cubicBezTo>
                  <a:cubicBezTo>
                    <a:pt x="74249" y="63438"/>
                    <a:pt x="74542" y="63248"/>
                    <a:pt x="74798" y="63248"/>
                  </a:cubicBezTo>
                  <a:cubicBezTo>
                    <a:pt x="75091" y="62201"/>
                    <a:pt x="75347" y="61130"/>
                    <a:pt x="75604" y="59892"/>
                  </a:cubicBezTo>
                  <a:cubicBezTo>
                    <a:pt x="73699" y="59892"/>
                    <a:pt x="73443" y="59535"/>
                    <a:pt x="73699" y="58488"/>
                  </a:cubicBezTo>
                  <a:cubicBezTo>
                    <a:pt x="74249" y="58488"/>
                    <a:pt x="74249" y="57941"/>
                    <a:pt x="74542" y="57608"/>
                  </a:cubicBezTo>
                  <a:cubicBezTo>
                    <a:pt x="75347" y="58132"/>
                    <a:pt x="75897" y="59369"/>
                    <a:pt x="77252" y="59179"/>
                  </a:cubicBezTo>
                  <a:cubicBezTo>
                    <a:pt x="78351" y="59179"/>
                    <a:pt x="79413" y="58845"/>
                    <a:pt x="80256" y="59012"/>
                  </a:cubicBezTo>
                  <a:cubicBezTo>
                    <a:pt x="81611" y="59179"/>
                    <a:pt x="82161" y="59726"/>
                    <a:pt x="82967" y="58845"/>
                  </a:cubicBezTo>
                  <a:cubicBezTo>
                    <a:pt x="83772" y="58132"/>
                    <a:pt x="85128" y="57941"/>
                    <a:pt x="84578" y="56894"/>
                  </a:cubicBezTo>
                  <a:cubicBezTo>
                    <a:pt x="84578" y="56704"/>
                    <a:pt x="83772" y="56704"/>
                    <a:pt x="83772" y="56537"/>
                  </a:cubicBezTo>
                  <a:cubicBezTo>
                    <a:pt x="83223" y="56180"/>
                    <a:pt x="83516" y="55300"/>
                    <a:pt x="83516" y="54776"/>
                  </a:cubicBezTo>
                  <a:cubicBezTo>
                    <a:pt x="83516" y="53706"/>
                    <a:pt x="81318" y="53016"/>
                    <a:pt x="80512" y="52302"/>
                  </a:cubicBezTo>
                  <a:cubicBezTo>
                    <a:pt x="79413" y="51778"/>
                    <a:pt x="81611" y="51231"/>
                    <a:pt x="81611" y="50350"/>
                  </a:cubicBezTo>
                  <a:cubicBezTo>
                    <a:pt x="81868" y="49280"/>
                    <a:pt x="81868" y="48756"/>
                    <a:pt x="83772" y="48756"/>
                  </a:cubicBezTo>
                  <a:cubicBezTo>
                    <a:pt x="83772" y="48399"/>
                    <a:pt x="83772" y="48066"/>
                    <a:pt x="83516" y="47709"/>
                  </a:cubicBezTo>
                  <a:cubicBezTo>
                    <a:pt x="82161" y="47352"/>
                    <a:pt x="82161" y="46281"/>
                    <a:pt x="82417" y="45401"/>
                  </a:cubicBezTo>
                  <a:cubicBezTo>
                    <a:pt x="84065" y="42046"/>
                    <a:pt x="91391" y="44354"/>
                    <a:pt x="95201" y="44354"/>
                  </a:cubicBezTo>
                  <a:cubicBezTo>
                    <a:pt x="95457" y="42569"/>
                    <a:pt x="94102" y="39214"/>
                    <a:pt x="96007" y="37620"/>
                  </a:cubicBezTo>
                  <a:cubicBezTo>
                    <a:pt x="97362" y="37620"/>
                    <a:pt x="98461" y="37810"/>
                    <a:pt x="98461" y="36573"/>
                  </a:cubicBezTo>
                  <a:cubicBezTo>
                    <a:pt x="97912" y="36573"/>
                    <a:pt x="97655" y="36573"/>
                    <a:pt x="97106" y="36573"/>
                  </a:cubicBezTo>
                  <a:cubicBezTo>
                    <a:pt x="96849" y="35859"/>
                    <a:pt x="94652" y="36049"/>
                    <a:pt x="93846" y="35859"/>
                  </a:cubicBezTo>
                  <a:cubicBezTo>
                    <a:pt x="91941" y="35859"/>
                    <a:pt x="90586" y="34979"/>
                    <a:pt x="88681" y="34979"/>
                  </a:cubicBezTo>
                  <a:cubicBezTo>
                    <a:pt x="88131" y="33384"/>
                    <a:pt x="91391" y="34265"/>
                    <a:pt x="92747" y="33932"/>
                  </a:cubicBezTo>
                  <a:cubicBezTo>
                    <a:pt x="93040" y="33384"/>
                    <a:pt x="93846" y="32694"/>
                    <a:pt x="94652" y="32694"/>
                  </a:cubicBezTo>
                  <a:cubicBezTo>
                    <a:pt x="94652" y="32337"/>
                    <a:pt x="94652" y="31980"/>
                    <a:pt x="95201" y="31790"/>
                  </a:cubicBezTo>
                  <a:cubicBezTo>
                    <a:pt x="95201" y="31433"/>
                    <a:pt x="94945" y="31100"/>
                    <a:pt x="94102" y="31100"/>
                  </a:cubicBezTo>
                  <a:cubicBezTo>
                    <a:pt x="94652" y="30386"/>
                    <a:pt x="93846" y="29672"/>
                    <a:pt x="94102" y="29149"/>
                  </a:cubicBezTo>
                  <a:cubicBezTo>
                    <a:pt x="94652" y="29149"/>
                    <a:pt x="94945" y="29149"/>
                    <a:pt x="95457" y="29149"/>
                  </a:cubicBezTo>
                  <a:cubicBezTo>
                    <a:pt x="95750" y="28268"/>
                    <a:pt x="94102" y="27745"/>
                    <a:pt x="94945" y="26864"/>
                  </a:cubicBezTo>
                  <a:cubicBezTo>
                    <a:pt x="96007" y="25794"/>
                    <a:pt x="96007" y="24913"/>
                    <a:pt x="96300" y="23842"/>
                  </a:cubicBezTo>
                  <a:cubicBezTo>
                    <a:pt x="96849" y="22605"/>
                    <a:pt x="95750" y="22962"/>
                    <a:pt x="94652" y="22605"/>
                  </a:cubicBezTo>
                  <a:cubicBezTo>
                    <a:pt x="93040" y="21915"/>
                    <a:pt x="94652" y="20844"/>
                    <a:pt x="95750" y="21011"/>
                  </a:cubicBezTo>
                  <a:cubicBezTo>
                    <a:pt x="96300" y="19083"/>
                    <a:pt x="100366" y="17132"/>
                    <a:pt x="103076" y="16966"/>
                  </a:cubicBezTo>
                  <a:cubicBezTo>
                    <a:pt x="103626" y="16061"/>
                    <a:pt x="101208" y="16061"/>
                    <a:pt x="100366" y="15895"/>
                  </a:cubicBezTo>
                  <a:cubicBezTo>
                    <a:pt x="99560" y="15895"/>
                    <a:pt x="98717" y="16061"/>
                    <a:pt x="97912" y="15895"/>
                  </a:cubicBezTo>
                  <a:cubicBezTo>
                    <a:pt x="96849" y="15895"/>
                    <a:pt x="96556" y="15371"/>
                    <a:pt x="95457" y="15181"/>
                  </a:cubicBezTo>
                  <a:cubicBezTo>
                    <a:pt x="95201" y="14301"/>
                    <a:pt x="96300" y="14301"/>
                    <a:pt x="97362" y="14301"/>
                  </a:cubicBezTo>
                  <a:cubicBezTo>
                    <a:pt x="97655" y="13254"/>
                    <a:pt x="97655" y="12897"/>
                    <a:pt x="99267" y="12897"/>
                  </a:cubicBezTo>
                  <a:cubicBezTo>
                    <a:pt x="99267" y="12540"/>
                    <a:pt x="99267" y="12016"/>
                    <a:pt x="99267" y="11469"/>
                  </a:cubicBezTo>
                  <a:cubicBezTo>
                    <a:pt x="100366" y="11659"/>
                    <a:pt x="102564" y="10422"/>
                    <a:pt x="102820" y="9708"/>
                  </a:cubicBezTo>
                  <a:cubicBezTo>
                    <a:pt x="103076" y="8828"/>
                    <a:pt x="100915" y="6710"/>
                    <a:pt x="103076" y="6710"/>
                  </a:cubicBezTo>
                  <a:cubicBezTo>
                    <a:pt x="103369" y="6353"/>
                    <a:pt x="103369" y="5829"/>
                    <a:pt x="103369" y="5472"/>
                  </a:cubicBezTo>
                  <a:cubicBezTo>
                    <a:pt x="102564" y="5472"/>
                    <a:pt x="102820" y="4235"/>
                    <a:pt x="102820" y="3878"/>
                  </a:cubicBezTo>
                  <a:cubicBezTo>
                    <a:pt x="103076" y="3878"/>
                    <a:pt x="103369" y="3878"/>
                    <a:pt x="103626" y="3878"/>
                  </a:cubicBezTo>
                  <a:cubicBezTo>
                    <a:pt x="103626" y="3878"/>
                    <a:pt x="103369" y="2831"/>
                    <a:pt x="103369" y="2641"/>
                  </a:cubicBezTo>
                  <a:cubicBezTo>
                    <a:pt x="103369" y="2641"/>
                    <a:pt x="100915" y="2284"/>
                    <a:pt x="99816" y="2474"/>
                  </a:cubicBezTo>
                  <a:cubicBezTo>
                    <a:pt x="99816" y="2831"/>
                    <a:pt x="99560" y="3521"/>
                    <a:pt x="99560" y="3712"/>
                  </a:cubicBezTo>
                  <a:cubicBezTo>
                    <a:pt x="99560" y="3521"/>
                    <a:pt x="99816" y="2831"/>
                    <a:pt x="99816" y="2474"/>
                  </a:cubicBezTo>
                  <a:cubicBezTo>
                    <a:pt x="99560" y="2474"/>
                    <a:pt x="99560" y="2474"/>
                    <a:pt x="99267" y="2474"/>
                  </a:cubicBezTo>
                  <a:cubicBezTo>
                    <a:pt x="97106" y="4759"/>
                    <a:pt x="97655" y="880"/>
                    <a:pt x="97362" y="166"/>
                  </a:cubicBezTo>
                  <a:cubicBezTo>
                    <a:pt x="95201" y="0"/>
                    <a:pt x="95750" y="333"/>
                    <a:pt x="94652" y="1403"/>
                  </a:cubicBezTo>
                  <a:cubicBezTo>
                    <a:pt x="93846" y="2284"/>
                    <a:pt x="92197" y="2474"/>
                    <a:pt x="91391" y="3355"/>
                  </a:cubicBezTo>
                  <a:cubicBezTo>
                    <a:pt x="90036" y="4759"/>
                    <a:pt x="86227" y="2474"/>
                    <a:pt x="85128" y="4759"/>
                  </a:cubicBezTo>
                  <a:cubicBezTo>
                    <a:pt x="85677" y="4759"/>
                    <a:pt x="86227" y="5116"/>
                    <a:pt x="86227" y="5472"/>
                  </a:cubicBezTo>
                  <a:cubicBezTo>
                    <a:pt x="86227" y="6353"/>
                    <a:pt x="86227" y="6353"/>
                    <a:pt x="84871" y="6353"/>
                  </a:cubicBezTo>
                  <a:cubicBezTo>
                    <a:pt x="84871" y="6710"/>
                    <a:pt x="85128" y="7233"/>
                    <a:pt x="84871" y="7424"/>
                  </a:cubicBezTo>
                  <a:cubicBezTo>
                    <a:pt x="84871" y="7424"/>
                    <a:pt x="84065" y="7947"/>
                    <a:pt x="84322" y="7947"/>
                  </a:cubicBezTo>
                  <a:cubicBezTo>
                    <a:pt x="82967" y="8304"/>
                    <a:pt x="81611" y="8471"/>
                    <a:pt x="80256" y="7947"/>
                  </a:cubicBezTo>
                  <a:cubicBezTo>
                    <a:pt x="80256" y="7781"/>
                    <a:pt x="80256" y="7590"/>
                    <a:pt x="80256" y="7424"/>
                  </a:cubicBezTo>
                  <a:cubicBezTo>
                    <a:pt x="79963" y="7424"/>
                    <a:pt x="79963" y="7424"/>
                    <a:pt x="79963" y="7424"/>
                  </a:cubicBezTo>
                  <a:cubicBezTo>
                    <a:pt x="79706" y="7947"/>
                    <a:pt x="79157" y="8661"/>
                    <a:pt x="79963" y="8994"/>
                  </a:cubicBezTo>
                  <a:cubicBezTo>
                    <a:pt x="81062" y="9541"/>
                    <a:pt x="80769" y="10065"/>
                    <a:pt x="79706" y="10232"/>
                  </a:cubicBezTo>
                  <a:cubicBezTo>
                    <a:pt x="78058" y="10588"/>
                    <a:pt x="77802" y="12706"/>
                    <a:pt x="76703" y="10779"/>
                  </a:cubicBezTo>
                  <a:cubicBezTo>
                    <a:pt x="75604" y="10779"/>
                    <a:pt x="74798" y="10422"/>
                    <a:pt x="73699" y="10422"/>
                  </a:cubicBezTo>
                  <a:cubicBezTo>
                    <a:pt x="72344" y="10588"/>
                    <a:pt x="72344" y="11112"/>
                    <a:pt x="71538" y="11659"/>
                  </a:cubicBezTo>
                  <a:cubicBezTo>
                    <a:pt x="70989" y="12016"/>
                    <a:pt x="71538" y="13063"/>
                    <a:pt x="70732" y="13063"/>
                  </a:cubicBezTo>
                  <a:cubicBezTo>
                    <a:pt x="69633" y="13063"/>
                    <a:pt x="68827" y="12706"/>
                    <a:pt x="67985" y="12706"/>
                  </a:cubicBezTo>
                  <a:cubicBezTo>
                    <a:pt x="67728" y="13063"/>
                    <a:pt x="67985" y="13420"/>
                    <a:pt x="68278" y="13777"/>
                  </a:cubicBezTo>
                  <a:cubicBezTo>
                    <a:pt x="68534" y="14301"/>
                    <a:pt x="67985" y="14491"/>
                    <a:pt x="67728" y="15014"/>
                  </a:cubicBezTo>
                  <a:cubicBezTo>
                    <a:pt x="67728" y="15728"/>
                    <a:pt x="67985" y="16775"/>
                    <a:pt x="69084" y="17132"/>
                  </a:cubicBezTo>
                  <a:cubicBezTo>
                    <a:pt x="69084" y="17489"/>
                    <a:pt x="68534" y="17656"/>
                    <a:pt x="68278" y="18179"/>
                  </a:cubicBezTo>
                  <a:cubicBezTo>
                    <a:pt x="66923" y="17489"/>
                    <a:pt x="66373" y="17132"/>
                    <a:pt x="64468" y="17132"/>
                  </a:cubicBezTo>
                  <a:cubicBezTo>
                    <a:pt x="64212" y="17132"/>
                    <a:pt x="60659" y="16252"/>
                    <a:pt x="60659" y="16252"/>
                  </a:cubicBezTo>
                  <a:lnTo>
                    <a:pt x="60659" y="16609"/>
                  </a:lnTo>
                  <a:cubicBezTo>
                    <a:pt x="59560" y="16966"/>
                    <a:pt x="57948" y="16609"/>
                    <a:pt x="56849" y="16609"/>
                  </a:cubicBezTo>
                  <a:cubicBezTo>
                    <a:pt x="56300" y="15895"/>
                    <a:pt x="54945" y="14657"/>
                    <a:pt x="53846" y="14657"/>
                  </a:cubicBezTo>
                  <a:cubicBezTo>
                    <a:pt x="53589" y="15181"/>
                    <a:pt x="51684" y="14848"/>
                    <a:pt x="51135" y="14657"/>
                  </a:cubicBezTo>
                  <a:cubicBezTo>
                    <a:pt x="50329" y="13944"/>
                    <a:pt x="50036" y="13254"/>
                    <a:pt x="48424" y="13420"/>
                  </a:cubicBezTo>
                  <a:cubicBezTo>
                    <a:pt x="48424" y="14301"/>
                    <a:pt x="47875" y="15181"/>
                    <a:pt x="47875" y="15895"/>
                  </a:cubicBezTo>
                  <a:cubicBezTo>
                    <a:pt x="47582" y="16775"/>
                    <a:pt x="48974" y="17489"/>
                    <a:pt x="48681" y="18370"/>
                  </a:cubicBezTo>
                  <a:cubicBezTo>
                    <a:pt x="47875" y="18726"/>
                    <a:pt x="47326" y="19250"/>
                    <a:pt x="47875" y="19964"/>
                  </a:cubicBezTo>
                  <a:cubicBezTo>
                    <a:pt x="48424" y="20678"/>
                    <a:pt x="48131" y="21201"/>
                    <a:pt x="48424" y="22082"/>
                  </a:cubicBezTo>
                  <a:cubicBezTo>
                    <a:pt x="48424" y="22439"/>
                    <a:pt x="48424" y="23676"/>
                    <a:pt x="47069" y="23129"/>
                  </a:cubicBezTo>
                  <a:cubicBezTo>
                    <a:pt x="45970" y="22605"/>
                    <a:pt x="47069" y="22082"/>
                    <a:pt x="45164" y="22248"/>
                  </a:cubicBezTo>
                  <a:cubicBezTo>
                    <a:pt x="45164" y="22439"/>
                    <a:pt x="45164" y="22795"/>
                    <a:pt x="45164" y="23129"/>
                  </a:cubicBezTo>
                  <a:cubicBezTo>
                    <a:pt x="42710" y="23319"/>
                    <a:pt x="39157" y="22605"/>
                    <a:pt x="36996" y="23129"/>
                  </a:cubicBezTo>
                  <a:cubicBezTo>
                    <a:pt x="36996" y="23486"/>
                    <a:pt x="37545" y="24199"/>
                    <a:pt x="36703" y="24366"/>
                  </a:cubicBezTo>
                  <a:cubicBezTo>
                    <a:pt x="35897" y="24556"/>
                    <a:pt x="34542" y="24723"/>
                    <a:pt x="33992" y="24199"/>
                  </a:cubicBezTo>
                  <a:cubicBezTo>
                    <a:pt x="32637" y="22962"/>
                    <a:pt x="29926" y="22795"/>
                    <a:pt x="27728" y="22795"/>
                  </a:cubicBezTo>
                  <a:cubicBezTo>
                    <a:pt x="28278" y="22962"/>
                    <a:pt x="28021" y="24033"/>
                    <a:pt x="28021" y="24366"/>
                  </a:cubicBezTo>
                  <a:cubicBezTo>
                    <a:pt x="27728" y="24366"/>
                    <a:pt x="27472" y="24366"/>
                    <a:pt x="26923" y="24366"/>
                  </a:cubicBezTo>
                  <a:cubicBezTo>
                    <a:pt x="26923" y="25437"/>
                    <a:pt x="26373" y="26151"/>
                    <a:pt x="24761" y="26317"/>
                  </a:cubicBezTo>
                  <a:cubicBezTo>
                    <a:pt x="23956" y="26317"/>
                    <a:pt x="22014" y="26508"/>
                    <a:pt x="21758" y="27031"/>
                  </a:cubicBezTo>
                  <a:cubicBezTo>
                    <a:pt x="19853" y="27031"/>
                    <a:pt x="18754" y="27911"/>
                    <a:pt x="20109" y="28792"/>
                  </a:cubicBezTo>
                  <a:cubicBezTo>
                    <a:pt x="19047" y="28625"/>
                    <a:pt x="18205" y="28982"/>
                    <a:pt x="16849" y="28982"/>
                  </a:cubicBezTo>
                  <a:cubicBezTo>
                    <a:pt x="16849" y="28435"/>
                    <a:pt x="16849" y="27911"/>
                    <a:pt x="16043" y="27555"/>
                  </a:cubicBezTo>
                  <a:cubicBezTo>
                    <a:pt x="15238" y="27555"/>
                    <a:pt x="13589" y="27388"/>
                    <a:pt x="13040" y="27911"/>
                  </a:cubicBezTo>
                  <a:cubicBezTo>
                    <a:pt x="12490" y="28792"/>
                    <a:pt x="13589" y="28625"/>
                    <a:pt x="11684" y="28792"/>
                  </a:cubicBezTo>
                  <a:cubicBezTo>
                    <a:pt x="10586" y="28982"/>
                    <a:pt x="10586" y="29315"/>
                    <a:pt x="10586" y="29863"/>
                  </a:cubicBezTo>
                  <a:cubicBezTo>
                    <a:pt x="9523" y="30029"/>
                    <a:pt x="9230" y="29149"/>
                    <a:pt x="8168" y="29315"/>
                  </a:cubicBezTo>
                  <a:cubicBezTo>
                    <a:pt x="8168" y="30196"/>
                    <a:pt x="11428" y="31624"/>
                    <a:pt x="10329" y="32337"/>
                  </a:cubicBezTo>
                  <a:cubicBezTo>
                    <a:pt x="9523" y="32861"/>
                    <a:pt x="8974" y="32694"/>
                    <a:pt x="9523" y="33575"/>
                  </a:cubicBezTo>
                  <a:cubicBezTo>
                    <a:pt x="9523" y="34098"/>
                    <a:pt x="10329" y="34812"/>
                    <a:pt x="10879" y="33932"/>
                  </a:cubicBezTo>
                  <a:cubicBezTo>
                    <a:pt x="13333" y="33741"/>
                    <a:pt x="14139" y="36383"/>
                    <a:pt x="13882" y="37453"/>
                  </a:cubicBezTo>
                  <a:cubicBezTo>
                    <a:pt x="12490" y="37453"/>
                    <a:pt x="11428" y="37263"/>
                    <a:pt x="10329" y="37620"/>
                  </a:cubicBezTo>
                  <a:cubicBezTo>
                    <a:pt x="9780" y="38857"/>
                    <a:pt x="11684" y="38524"/>
                    <a:pt x="12783" y="38857"/>
                  </a:cubicBezTo>
                  <a:cubicBezTo>
                    <a:pt x="14139" y="39571"/>
                    <a:pt x="11684" y="40999"/>
                    <a:pt x="10586" y="41165"/>
                  </a:cubicBezTo>
                  <a:cubicBezTo>
                    <a:pt x="10586" y="41522"/>
                    <a:pt x="10586" y="42046"/>
                    <a:pt x="10586" y="42403"/>
                  </a:cubicBezTo>
                  <a:cubicBezTo>
                    <a:pt x="9523" y="42403"/>
                    <a:pt x="8974" y="42046"/>
                    <a:pt x="7875" y="42046"/>
                  </a:cubicBezTo>
                  <a:lnTo>
                    <a:pt x="7875" y="42212"/>
                  </a:lnTo>
                  <a:cubicBezTo>
                    <a:pt x="8424" y="42403"/>
                    <a:pt x="8717" y="42569"/>
                    <a:pt x="8717" y="42926"/>
                  </a:cubicBezTo>
                  <a:cubicBezTo>
                    <a:pt x="7069" y="42760"/>
                    <a:pt x="2710" y="43283"/>
                    <a:pt x="3260" y="44878"/>
                  </a:cubicBezTo>
                  <a:cubicBezTo>
                    <a:pt x="3809" y="44878"/>
                    <a:pt x="4358" y="44878"/>
                    <a:pt x="4615" y="45044"/>
                  </a:cubicBezTo>
                  <a:cubicBezTo>
                    <a:pt x="5457" y="45044"/>
                    <a:pt x="6520" y="44878"/>
                    <a:pt x="6813" y="44878"/>
                  </a:cubicBezTo>
                  <a:cubicBezTo>
                    <a:pt x="6520" y="44878"/>
                    <a:pt x="5457" y="45044"/>
                    <a:pt x="4615" y="45044"/>
                  </a:cubicBezTo>
                  <a:cubicBezTo>
                    <a:pt x="5457" y="45044"/>
                    <a:pt x="5970" y="45234"/>
                    <a:pt x="6813" y="45758"/>
                  </a:cubicBezTo>
                  <a:cubicBezTo>
                    <a:pt x="7326" y="46115"/>
                    <a:pt x="8717" y="47162"/>
                    <a:pt x="7326" y="47519"/>
                  </a:cubicBezTo>
                  <a:cubicBezTo>
                    <a:pt x="7875" y="48233"/>
                    <a:pt x="6813" y="49280"/>
                    <a:pt x="6813" y="49827"/>
                  </a:cubicBezTo>
                  <a:cubicBezTo>
                    <a:pt x="8168" y="50184"/>
                    <a:pt x="8974" y="50707"/>
                    <a:pt x="8717" y="51588"/>
                  </a:cubicBezTo>
                  <a:cubicBezTo>
                    <a:pt x="8168" y="51588"/>
                    <a:pt x="8168" y="51588"/>
                    <a:pt x="7875" y="51945"/>
                  </a:cubicBezTo>
                  <a:cubicBezTo>
                    <a:pt x="7875" y="52302"/>
                    <a:pt x="6520" y="52302"/>
                    <a:pt x="5970" y="52302"/>
                  </a:cubicBezTo>
                  <a:cubicBezTo>
                    <a:pt x="5970" y="53182"/>
                    <a:pt x="7875" y="52659"/>
                    <a:pt x="7326" y="53706"/>
                  </a:cubicBezTo>
                  <a:cubicBezTo>
                    <a:pt x="7326" y="53706"/>
                    <a:pt x="7326" y="53706"/>
                    <a:pt x="7069" y="53706"/>
                  </a:cubicBezTo>
                  <a:cubicBezTo>
                    <a:pt x="7069" y="54419"/>
                    <a:pt x="7619" y="55466"/>
                    <a:pt x="6520" y="56014"/>
                  </a:cubicBezTo>
                  <a:cubicBezTo>
                    <a:pt x="5714" y="56347"/>
                    <a:pt x="5970" y="56704"/>
                    <a:pt x="5714" y="57251"/>
                  </a:cubicBezTo>
                  <a:cubicBezTo>
                    <a:pt x="4908" y="57418"/>
                    <a:pt x="4358" y="56704"/>
                    <a:pt x="3516" y="56704"/>
                  </a:cubicBezTo>
                  <a:cubicBezTo>
                    <a:pt x="3516" y="56894"/>
                    <a:pt x="3516" y="57251"/>
                    <a:pt x="3516" y="57418"/>
                  </a:cubicBezTo>
                  <a:lnTo>
                    <a:pt x="3260" y="57418"/>
                  </a:lnTo>
                  <a:lnTo>
                    <a:pt x="3516" y="57608"/>
                  </a:lnTo>
                  <a:cubicBezTo>
                    <a:pt x="2454" y="57775"/>
                    <a:pt x="0" y="57251"/>
                    <a:pt x="549" y="58298"/>
                  </a:cubicBezTo>
                  <a:cubicBezTo>
                    <a:pt x="1611" y="58488"/>
                    <a:pt x="1355" y="59012"/>
                    <a:pt x="1904" y="59179"/>
                  </a:cubicBezTo>
                  <a:cubicBezTo>
                    <a:pt x="2454" y="59369"/>
                    <a:pt x="3260" y="59012"/>
                    <a:pt x="3809" y="59179"/>
                  </a:cubicBezTo>
                  <a:cubicBezTo>
                    <a:pt x="4358" y="59369"/>
                    <a:pt x="4358" y="59892"/>
                    <a:pt x="4908" y="60083"/>
                  </a:cubicBezTo>
                  <a:cubicBezTo>
                    <a:pt x="5457" y="60249"/>
                    <a:pt x="6263" y="59892"/>
                    <a:pt x="6520" y="60249"/>
                  </a:cubicBezTo>
                  <a:cubicBezTo>
                    <a:pt x="6813" y="60606"/>
                    <a:pt x="6520" y="61296"/>
                    <a:pt x="6813" y="61653"/>
                  </a:cubicBezTo>
                  <a:cubicBezTo>
                    <a:pt x="7069" y="62010"/>
                    <a:pt x="7326" y="62010"/>
                    <a:pt x="7619" y="62534"/>
                  </a:cubicBezTo>
                  <a:cubicBezTo>
                    <a:pt x="7875" y="63438"/>
                    <a:pt x="7619" y="64128"/>
                    <a:pt x="9523" y="63961"/>
                  </a:cubicBezTo>
                  <a:cubicBezTo>
                    <a:pt x="9780" y="64485"/>
                    <a:pt x="8974" y="64485"/>
                    <a:pt x="8717" y="64842"/>
                  </a:cubicBezTo>
                  <a:cubicBezTo>
                    <a:pt x="8717" y="65199"/>
                    <a:pt x="8974" y="65722"/>
                    <a:pt x="9230" y="66079"/>
                  </a:cubicBezTo>
                  <a:cubicBezTo>
                    <a:pt x="9523" y="66436"/>
                    <a:pt x="9523" y="66603"/>
                    <a:pt x="9780" y="66960"/>
                  </a:cubicBezTo>
                  <a:cubicBezTo>
                    <a:pt x="10073" y="67317"/>
                    <a:pt x="10879" y="67150"/>
                    <a:pt x="10329" y="67840"/>
                  </a:cubicBezTo>
                  <a:cubicBezTo>
                    <a:pt x="10329" y="67840"/>
                    <a:pt x="10329" y="67840"/>
                    <a:pt x="10073" y="67840"/>
                  </a:cubicBezTo>
                  <a:cubicBezTo>
                    <a:pt x="10073" y="68030"/>
                    <a:pt x="10073" y="68197"/>
                    <a:pt x="10073" y="68197"/>
                  </a:cubicBezTo>
                  <a:cubicBezTo>
                    <a:pt x="11978" y="68364"/>
                    <a:pt x="10586" y="70505"/>
                    <a:pt x="10073" y="70862"/>
                  </a:cubicBezTo>
                  <a:cubicBezTo>
                    <a:pt x="11135" y="71386"/>
                    <a:pt x="13040" y="72790"/>
                    <a:pt x="13589" y="73670"/>
                  </a:cubicBezTo>
                  <a:cubicBezTo>
                    <a:pt x="13882" y="74027"/>
                    <a:pt x="13882" y="74384"/>
                    <a:pt x="14139" y="74741"/>
                  </a:cubicBezTo>
                  <a:cubicBezTo>
                    <a:pt x="14139" y="75098"/>
                    <a:pt x="14432" y="75098"/>
                    <a:pt x="14432" y="75431"/>
                  </a:cubicBezTo>
                  <a:cubicBezTo>
                    <a:pt x="14688" y="76145"/>
                    <a:pt x="14432" y="76859"/>
                    <a:pt x="14432" y="77382"/>
                  </a:cubicBezTo>
                  <a:cubicBezTo>
                    <a:pt x="15238" y="77382"/>
                    <a:pt x="16593" y="77382"/>
                    <a:pt x="16336" y="78096"/>
                  </a:cubicBezTo>
                  <a:cubicBezTo>
                    <a:pt x="13882" y="78619"/>
                    <a:pt x="15494" y="79167"/>
                    <a:pt x="15787" y="80214"/>
                  </a:cubicBezTo>
                  <a:cubicBezTo>
                    <a:pt x="16043" y="81284"/>
                    <a:pt x="16043" y="81975"/>
                    <a:pt x="15787" y="82855"/>
                  </a:cubicBezTo>
                  <a:cubicBezTo>
                    <a:pt x="15494" y="83045"/>
                    <a:pt x="13882" y="83212"/>
                    <a:pt x="13882" y="83402"/>
                  </a:cubicBezTo>
                  <a:cubicBezTo>
                    <a:pt x="13882" y="83759"/>
                    <a:pt x="14688" y="83926"/>
                    <a:pt x="15238" y="84116"/>
                  </a:cubicBezTo>
                  <a:cubicBezTo>
                    <a:pt x="16043" y="84449"/>
                    <a:pt x="15787" y="84283"/>
                    <a:pt x="16043" y="84997"/>
                  </a:cubicBezTo>
                  <a:cubicBezTo>
                    <a:pt x="16336" y="85520"/>
                    <a:pt x="16593" y="85877"/>
                    <a:pt x="16849" y="86400"/>
                  </a:cubicBezTo>
                  <a:cubicBezTo>
                    <a:pt x="17142" y="86757"/>
                    <a:pt x="17399" y="87114"/>
                    <a:pt x="17399" y="87638"/>
                  </a:cubicBezTo>
                  <a:cubicBezTo>
                    <a:pt x="17399" y="88161"/>
                    <a:pt x="17399" y="88685"/>
                    <a:pt x="17142" y="89232"/>
                  </a:cubicBezTo>
                  <a:cubicBezTo>
                    <a:pt x="17142" y="89589"/>
                    <a:pt x="17142" y="90113"/>
                    <a:pt x="17399" y="90636"/>
                  </a:cubicBezTo>
                  <a:cubicBezTo>
                    <a:pt x="17692" y="90993"/>
                    <a:pt x="18205" y="90993"/>
                    <a:pt x="19047" y="91350"/>
                  </a:cubicBezTo>
                  <a:cubicBezTo>
                    <a:pt x="17399" y="91873"/>
                    <a:pt x="19047" y="93111"/>
                    <a:pt x="19597" y="93991"/>
                  </a:cubicBezTo>
                  <a:cubicBezTo>
                    <a:pt x="20109" y="95062"/>
                    <a:pt x="20109" y="96299"/>
                    <a:pt x="20952" y="97346"/>
                  </a:cubicBezTo>
                  <a:cubicBezTo>
                    <a:pt x="22014" y="97703"/>
                    <a:pt x="22564" y="97894"/>
                    <a:pt x="22564" y="97894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3175" cap="flat" cmpd="sng">
              <a:solidFill>
                <a:schemeClr val="bg1">
                  <a:alpha val="91000"/>
                </a:scheme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49" name="Shape 2592"/>
            <p:cNvSpPr/>
            <p:nvPr/>
          </p:nvSpPr>
          <p:spPr>
            <a:xfrm>
              <a:off x="10021232" y="4925926"/>
              <a:ext cx="890272" cy="107447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128" y="109923"/>
                  </a:moveTo>
                  <a:lnTo>
                    <a:pt x="112128" y="109923"/>
                  </a:lnTo>
                  <a:cubicBezTo>
                    <a:pt x="112128" y="109586"/>
                    <a:pt x="112594" y="108862"/>
                    <a:pt x="112594" y="108477"/>
                  </a:cubicBezTo>
                  <a:cubicBezTo>
                    <a:pt x="112128" y="108139"/>
                    <a:pt x="112128" y="108139"/>
                    <a:pt x="112128" y="107802"/>
                  </a:cubicBezTo>
                  <a:cubicBezTo>
                    <a:pt x="111720" y="107416"/>
                    <a:pt x="111720" y="106693"/>
                    <a:pt x="111720" y="105970"/>
                  </a:cubicBezTo>
                  <a:lnTo>
                    <a:pt x="111720" y="105632"/>
                  </a:lnTo>
                  <a:cubicBezTo>
                    <a:pt x="111720" y="103511"/>
                    <a:pt x="111720" y="101679"/>
                    <a:pt x="110437" y="99558"/>
                  </a:cubicBezTo>
                  <a:lnTo>
                    <a:pt x="110437" y="99172"/>
                  </a:lnTo>
                  <a:cubicBezTo>
                    <a:pt x="109970" y="99172"/>
                    <a:pt x="109970" y="98834"/>
                    <a:pt x="109970" y="98834"/>
                  </a:cubicBezTo>
                  <a:cubicBezTo>
                    <a:pt x="109096" y="96665"/>
                    <a:pt x="107813" y="94881"/>
                    <a:pt x="106064" y="93483"/>
                  </a:cubicBezTo>
                  <a:cubicBezTo>
                    <a:pt x="104373" y="91651"/>
                    <a:pt x="104373" y="90590"/>
                    <a:pt x="103906" y="88421"/>
                  </a:cubicBezTo>
                  <a:cubicBezTo>
                    <a:pt x="103906" y="88421"/>
                    <a:pt x="103498" y="87746"/>
                    <a:pt x="103032" y="87360"/>
                  </a:cubicBezTo>
                  <a:lnTo>
                    <a:pt x="103032" y="87360"/>
                  </a:lnTo>
                  <a:cubicBezTo>
                    <a:pt x="102623" y="87746"/>
                    <a:pt x="102623" y="87360"/>
                    <a:pt x="102157" y="87022"/>
                  </a:cubicBezTo>
                  <a:cubicBezTo>
                    <a:pt x="101749" y="87022"/>
                    <a:pt x="101341" y="87360"/>
                    <a:pt x="100874" y="87360"/>
                  </a:cubicBezTo>
                  <a:cubicBezTo>
                    <a:pt x="100000" y="88083"/>
                    <a:pt x="100874" y="88083"/>
                    <a:pt x="100874" y="88806"/>
                  </a:cubicBezTo>
                  <a:cubicBezTo>
                    <a:pt x="100466" y="89144"/>
                    <a:pt x="99125" y="89867"/>
                    <a:pt x="98309" y="89529"/>
                  </a:cubicBezTo>
                  <a:cubicBezTo>
                    <a:pt x="98309" y="89529"/>
                    <a:pt x="98309" y="89529"/>
                    <a:pt x="98309" y="89144"/>
                  </a:cubicBezTo>
                  <a:cubicBezTo>
                    <a:pt x="97842" y="89144"/>
                    <a:pt x="97842" y="89144"/>
                    <a:pt x="97842" y="88806"/>
                  </a:cubicBezTo>
                  <a:cubicBezTo>
                    <a:pt x="97842" y="88421"/>
                    <a:pt x="96967" y="88421"/>
                    <a:pt x="96967" y="88083"/>
                  </a:cubicBezTo>
                  <a:cubicBezTo>
                    <a:pt x="96559" y="88083"/>
                    <a:pt x="96559" y="87746"/>
                    <a:pt x="96967" y="87360"/>
                  </a:cubicBezTo>
                  <a:cubicBezTo>
                    <a:pt x="96967" y="87022"/>
                    <a:pt x="96967" y="87022"/>
                    <a:pt x="96967" y="86637"/>
                  </a:cubicBezTo>
                  <a:cubicBezTo>
                    <a:pt x="96967" y="86637"/>
                    <a:pt x="96559" y="86637"/>
                    <a:pt x="96151" y="86637"/>
                  </a:cubicBezTo>
                  <a:lnTo>
                    <a:pt x="96151" y="86299"/>
                  </a:lnTo>
                  <a:cubicBezTo>
                    <a:pt x="95685" y="86299"/>
                    <a:pt x="95685" y="86299"/>
                    <a:pt x="95276" y="86299"/>
                  </a:cubicBezTo>
                  <a:cubicBezTo>
                    <a:pt x="94810" y="86299"/>
                    <a:pt x="94402" y="85914"/>
                    <a:pt x="94402" y="85576"/>
                  </a:cubicBezTo>
                  <a:cubicBezTo>
                    <a:pt x="93994" y="85239"/>
                    <a:pt x="93119" y="85576"/>
                    <a:pt x="93994" y="85914"/>
                  </a:cubicBezTo>
                  <a:cubicBezTo>
                    <a:pt x="93994" y="85914"/>
                    <a:pt x="93994" y="85914"/>
                    <a:pt x="93527" y="85914"/>
                  </a:cubicBezTo>
                  <a:cubicBezTo>
                    <a:pt x="93119" y="86299"/>
                    <a:pt x="93119" y="85914"/>
                    <a:pt x="92653" y="85914"/>
                  </a:cubicBezTo>
                  <a:cubicBezTo>
                    <a:pt x="92244" y="86299"/>
                    <a:pt x="92244" y="86299"/>
                    <a:pt x="91370" y="86299"/>
                  </a:cubicBezTo>
                  <a:cubicBezTo>
                    <a:pt x="90903" y="86299"/>
                    <a:pt x="90495" y="86299"/>
                    <a:pt x="90029" y="86299"/>
                  </a:cubicBezTo>
                  <a:cubicBezTo>
                    <a:pt x="89620" y="86637"/>
                    <a:pt x="89620" y="86299"/>
                    <a:pt x="90029" y="85914"/>
                  </a:cubicBezTo>
                  <a:cubicBezTo>
                    <a:pt x="90029" y="85914"/>
                    <a:pt x="89620" y="85239"/>
                    <a:pt x="89212" y="85239"/>
                  </a:cubicBezTo>
                  <a:cubicBezTo>
                    <a:pt x="88746" y="85239"/>
                    <a:pt x="88746" y="84853"/>
                    <a:pt x="88746" y="84515"/>
                  </a:cubicBezTo>
                  <a:cubicBezTo>
                    <a:pt x="88746" y="83792"/>
                    <a:pt x="89212" y="84130"/>
                    <a:pt x="89620" y="83792"/>
                  </a:cubicBezTo>
                  <a:cubicBezTo>
                    <a:pt x="89620" y="83455"/>
                    <a:pt x="89620" y="83069"/>
                    <a:pt x="90029" y="82732"/>
                  </a:cubicBezTo>
                  <a:cubicBezTo>
                    <a:pt x="90029" y="82732"/>
                    <a:pt x="90495" y="82732"/>
                    <a:pt x="90903" y="82732"/>
                  </a:cubicBezTo>
                  <a:cubicBezTo>
                    <a:pt x="91370" y="82346"/>
                    <a:pt x="90903" y="82346"/>
                    <a:pt x="91370" y="82008"/>
                  </a:cubicBezTo>
                  <a:cubicBezTo>
                    <a:pt x="91370" y="81623"/>
                    <a:pt x="91778" y="81623"/>
                    <a:pt x="92244" y="81623"/>
                  </a:cubicBezTo>
                  <a:lnTo>
                    <a:pt x="92244" y="80948"/>
                  </a:lnTo>
                  <a:cubicBezTo>
                    <a:pt x="92653" y="80562"/>
                    <a:pt x="92244" y="80562"/>
                    <a:pt x="92244" y="80562"/>
                  </a:cubicBezTo>
                  <a:cubicBezTo>
                    <a:pt x="91778" y="80224"/>
                    <a:pt x="92653" y="79839"/>
                    <a:pt x="92244" y="79501"/>
                  </a:cubicBezTo>
                  <a:cubicBezTo>
                    <a:pt x="91778" y="79164"/>
                    <a:pt x="91778" y="78055"/>
                    <a:pt x="91778" y="77717"/>
                  </a:cubicBezTo>
                  <a:cubicBezTo>
                    <a:pt x="92244" y="77332"/>
                    <a:pt x="92653" y="76994"/>
                    <a:pt x="93119" y="76657"/>
                  </a:cubicBezTo>
                  <a:cubicBezTo>
                    <a:pt x="93527" y="76657"/>
                    <a:pt x="93994" y="76994"/>
                    <a:pt x="94402" y="76994"/>
                  </a:cubicBezTo>
                  <a:cubicBezTo>
                    <a:pt x="94810" y="76657"/>
                    <a:pt x="94810" y="76271"/>
                    <a:pt x="95276" y="75934"/>
                  </a:cubicBezTo>
                  <a:cubicBezTo>
                    <a:pt x="95685" y="75548"/>
                    <a:pt x="96559" y="75934"/>
                    <a:pt x="97434" y="75934"/>
                  </a:cubicBezTo>
                  <a:cubicBezTo>
                    <a:pt x="97434" y="76271"/>
                    <a:pt x="97434" y="76271"/>
                    <a:pt x="97434" y="76271"/>
                  </a:cubicBezTo>
                  <a:lnTo>
                    <a:pt x="97842" y="76271"/>
                  </a:lnTo>
                  <a:cubicBezTo>
                    <a:pt x="97842" y="71595"/>
                    <a:pt x="97842" y="64122"/>
                    <a:pt x="96559" y="60506"/>
                  </a:cubicBezTo>
                  <a:cubicBezTo>
                    <a:pt x="95276" y="56938"/>
                    <a:pt x="96559" y="51924"/>
                    <a:pt x="98309" y="48356"/>
                  </a:cubicBezTo>
                  <a:lnTo>
                    <a:pt x="98717" y="48356"/>
                  </a:lnTo>
                  <a:cubicBezTo>
                    <a:pt x="99591" y="47247"/>
                    <a:pt x="99591" y="45849"/>
                    <a:pt x="100874" y="44789"/>
                  </a:cubicBezTo>
                  <a:cubicBezTo>
                    <a:pt x="101749" y="44065"/>
                    <a:pt x="102623" y="43342"/>
                    <a:pt x="102623" y="41896"/>
                  </a:cubicBezTo>
                  <a:cubicBezTo>
                    <a:pt x="102623" y="40112"/>
                    <a:pt x="102157" y="37267"/>
                    <a:pt x="105655" y="37267"/>
                  </a:cubicBezTo>
                  <a:cubicBezTo>
                    <a:pt x="106064" y="36159"/>
                    <a:pt x="106938" y="36159"/>
                    <a:pt x="106938" y="35098"/>
                  </a:cubicBezTo>
                  <a:cubicBezTo>
                    <a:pt x="107405" y="33652"/>
                    <a:pt x="109096" y="34037"/>
                    <a:pt x="110437" y="34037"/>
                  </a:cubicBezTo>
                  <a:cubicBezTo>
                    <a:pt x="110845" y="30084"/>
                    <a:pt x="116034" y="27963"/>
                    <a:pt x="117784" y="24347"/>
                  </a:cubicBezTo>
                  <a:cubicBezTo>
                    <a:pt x="118192" y="24347"/>
                    <a:pt x="119067" y="23623"/>
                    <a:pt x="119941" y="22900"/>
                  </a:cubicBezTo>
                  <a:cubicBezTo>
                    <a:pt x="119067" y="22563"/>
                    <a:pt x="118658" y="21840"/>
                    <a:pt x="118192" y="21116"/>
                  </a:cubicBezTo>
                  <a:cubicBezTo>
                    <a:pt x="117784" y="21502"/>
                    <a:pt x="117317" y="21502"/>
                    <a:pt x="116909" y="21502"/>
                  </a:cubicBezTo>
                  <a:cubicBezTo>
                    <a:pt x="117317" y="21502"/>
                    <a:pt x="117784" y="21502"/>
                    <a:pt x="118192" y="21116"/>
                  </a:cubicBezTo>
                  <a:lnTo>
                    <a:pt x="118192" y="20779"/>
                  </a:lnTo>
                  <a:cubicBezTo>
                    <a:pt x="116909" y="21502"/>
                    <a:pt x="116034" y="21840"/>
                    <a:pt x="116034" y="19333"/>
                  </a:cubicBezTo>
                  <a:cubicBezTo>
                    <a:pt x="113877" y="19333"/>
                    <a:pt x="111720" y="19718"/>
                    <a:pt x="110437" y="17934"/>
                  </a:cubicBezTo>
                  <a:cubicBezTo>
                    <a:pt x="108688" y="16151"/>
                    <a:pt x="106530" y="15765"/>
                    <a:pt x="103906" y="15765"/>
                  </a:cubicBezTo>
                  <a:cubicBezTo>
                    <a:pt x="103906" y="13644"/>
                    <a:pt x="104373" y="11811"/>
                    <a:pt x="103906" y="10028"/>
                  </a:cubicBezTo>
                  <a:cubicBezTo>
                    <a:pt x="103906" y="8581"/>
                    <a:pt x="101341" y="7521"/>
                    <a:pt x="100000" y="6797"/>
                  </a:cubicBezTo>
                  <a:cubicBezTo>
                    <a:pt x="98309" y="5399"/>
                    <a:pt x="96967" y="3953"/>
                    <a:pt x="95685" y="2892"/>
                  </a:cubicBezTo>
                  <a:cubicBezTo>
                    <a:pt x="94810" y="2169"/>
                    <a:pt x="93994" y="1108"/>
                    <a:pt x="93527" y="0"/>
                  </a:cubicBezTo>
                  <a:cubicBezTo>
                    <a:pt x="93119" y="1832"/>
                    <a:pt x="91778" y="5014"/>
                    <a:pt x="90029" y="6122"/>
                  </a:cubicBezTo>
                  <a:cubicBezTo>
                    <a:pt x="90903" y="7906"/>
                    <a:pt x="91778" y="9304"/>
                    <a:pt x="93527" y="10028"/>
                  </a:cubicBezTo>
                  <a:cubicBezTo>
                    <a:pt x="94810" y="11088"/>
                    <a:pt x="93994" y="12535"/>
                    <a:pt x="93994" y="13981"/>
                  </a:cubicBezTo>
                  <a:cubicBezTo>
                    <a:pt x="93994" y="14704"/>
                    <a:pt x="94402" y="19718"/>
                    <a:pt x="93119" y="19718"/>
                  </a:cubicBezTo>
                  <a:cubicBezTo>
                    <a:pt x="92244" y="18609"/>
                    <a:pt x="92244" y="17211"/>
                    <a:pt x="90903" y="16826"/>
                  </a:cubicBezTo>
                  <a:cubicBezTo>
                    <a:pt x="90029" y="16826"/>
                    <a:pt x="88746" y="16488"/>
                    <a:pt x="88746" y="15765"/>
                  </a:cubicBezTo>
                  <a:cubicBezTo>
                    <a:pt x="87871" y="15427"/>
                    <a:pt x="86588" y="15427"/>
                    <a:pt x="86180" y="16151"/>
                  </a:cubicBezTo>
                  <a:cubicBezTo>
                    <a:pt x="85714" y="17211"/>
                    <a:pt x="85714" y="17934"/>
                    <a:pt x="87055" y="17934"/>
                  </a:cubicBezTo>
                  <a:cubicBezTo>
                    <a:pt x="87463" y="18995"/>
                    <a:pt x="87055" y="19718"/>
                    <a:pt x="87055" y="20779"/>
                  </a:cubicBezTo>
                  <a:cubicBezTo>
                    <a:pt x="85714" y="20779"/>
                    <a:pt x="84431" y="20779"/>
                    <a:pt x="83556" y="21502"/>
                  </a:cubicBezTo>
                  <a:cubicBezTo>
                    <a:pt x="82682" y="21840"/>
                    <a:pt x="82274" y="22900"/>
                    <a:pt x="80991" y="22900"/>
                  </a:cubicBezTo>
                  <a:cubicBezTo>
                    <a:pt x="80991" y="22900"/>
                    <a:pt x="80991" y="23286"/>
                    <a:pt x="80991" y="23623"/>
                  </a:cubicBezTo>
                  <a:cubicBezTo>
                    <a:pt x="82682" y="23623"/>
                    <a:pt x="83556" y="24009"/>
                    <a:pt x="83556" y="25456"/>
                  </a:cubicBezTo>
                  <a:cubicBezTo>
                    <a:pt x="83556" y="27239"/>
                    <a:pt x="82682" y="26854"/>
                    <a:pt x="80991" y="27963"/>
                  </a:cubicBezTo>
                  <a:cubicBezTo>
                    <a:pt x="80524" y="28300"/>
                    <a:pt x="79650" y="30084"/>
                    <a:pt x="78367" y="28638"/>
                  </a:cubicBezTo>
                  <a:cubicBezTo>
                    <a:pt x="77959" y="27963"/>
                    <a:pt x="77959" y="26854"/>
                    <a:pt x="77492" y="26130"/>
                  </a:cubicBezTo>
                  <a:cubicBezTo>
                    <a:pt x="77084" y="24009"/>
                    <a:pt x="74927" y="24347"/>
                    <a:pt x="74927" y="26516"/>
                  </a:cubicBezTo>
                  <a:cubicBezTo>
                    <a:pt x="74460" y="28300"/>
                    <a:pt x="69737" y="26130"/>
                    <a:pt x="68396" y="25793"/>
                  </a:cubicBezTo>
                  <a:cubicBezTo>
                    <a:pt x="67988" y="27239"/>
                    <a:pt x="68396" y="29023"/>
                    <a:pt x="67521" y="30470"/>
                  </a:cubicBezTo>
                  <a:cubicBezTo>
                    <a:pt x="67521" y="31145"/>
                    <a:pt x="67113" y="31868"/>
                    <a:pt x="66705" y="32591"/>
                  </a:cubicBezTo>
                  <a:cubicBezTo>
                    <a:pt x="66705" y="33652"/>
                    <a:pt x="66239" y="36544"/>
                    <a:pt x="68396" y="36159"/>
                  </a:cubicBezTo>
                  <a:cubicBezTo>
                    <a:pt x="68396" y="36882"/>
                    <a:pt x="67521" y="37267"/>
                    <a:pt x="67113" y="37942"/>
                  </a:cubicBezTo>
                  <a:cubicBezTo>
                    <a:pt x="66705" y="38328"/>
                    <a:pt x="65364" y="37942"/>
                    <a:pt x="64956" y="38328"/>
                  </a:cubicBezTo>
                  <a:cubicBezTo>
                    <a:pt x="64081" y="38666"/>
                    <a:pt x="64548" y="39389"/>
                    <a:pt x="63673" y="39775"/>
                  </a:cubicBezTo>
                  <a:cubicBezTo>
                    <a:pt x="63673" y="39389"/>
                    <a:pt x="63206" y="39389"/>
                    <a:pt x="62798" y="39051"/>
                  </a:cubicBezTo>
                  <a:cubicBezTo>
                    <a:pt x="62798" y="39389"/>
                    <a:pt x="62332" y="39775"/>
                    <a:pt x="62332" y="40112"/>
                  </a:cubicBezTo>
                  <a:cubicBezTo>
                    <a:pt x="60641" y="40835"/>
                    <a:pt x="61924" y="41558"/>
                    <a:pt x="59766" y="41173"/>
                  </a:cubicBezTo>
                  <a:cubicBezTo>
                    <a:pt x="58425" y="40835"/>
                    <a:pt x="57142" y="40835"/>
                    <a:pt x="55393" y="40835"/>
                  </a:cubicBezTo>
                  <a:cubicBezTo>
                    <a:pt x="55393" y="37267"/>
                    <a:pt x="47172" y="36882"/>
                    <a:pt x="47638" y="39775"/>
                  </a:cubicBezTo>
                  <a:cubicBezTo>
                    <a:pt x="45014" y="39775"/>
                    <a:pt x="42857" y="39389"/>
                    <a:pt x="40699" y="38328"/>
                  </a:cubicBezTo>
                  <a:cubicBezTo>
                    <a:pt x="38075" y="37605"/>
                    <a:pt x="37259" y="39389"/>
                    <a:pt x="35918" y="41173"/>
                  </a:cubicBezTo>
                  <a:cubicBezTo>
                    <a:pt x="35102" y="42282"/>
                    <a:pt x="32069" y="43342"/>
                    <a:pt x="32069" y="45126"/>
                  </a:cubicBezTo>
                  <a:cubicBezTo>
                    <a:pt x="32069" y="46910"/>
                    <a:pt x="31603" y="47633"/>
                    <a:pt x="29446" y="47247"/>
                  </a:cubicBezTo>
                  <a:cubicBezTo>
                    <a:pt x="28979" y="46187"/>
                    <a:pt x="28979" y="45126"/>
                    <a:pt x="28163" y="44403"/>
                  </a:cubicBezTo>
                  <a:cubicBezTo>
                    <a:pt x="27696" y="44065"/>
                    <a:pt x="25947" y="43342"/>
                    <a:pt x="25947" y="42957"/>
                  </a:cubicBezTo>
                  <a:cubicBezTo>
                    <a:pt x="26413" y="41173"/>
                    <a:pt x="28979" y="40112"/>
                    <a:pt x="28979" y="38328"/>
                  </a:cubicBezTo>
                  <a:cubicBezTo>
                    <a:pt x="28979" y="37942"/>
                    <a:pt x="29446" y="36544"/>
                    <a:pt x="28163" y="36544"/>
                  </a:cubicBezTo>
                  <a:cubicBezTo>
                    <a:pt x="27288" y="36544"/>
                    <a:pt x="27696" y="37267"/>
                    <a:pt x="27288" y="37605"/>
                  </a:cubicBezTo>
                  <a:cubicBezTo>
                    <a:pt x="24664" y="39775"/>
                    <a:pt x="25539" y="33652"/>
                    <a:pt x="25539" y="33314"/>
                  </a:cubicBezTo>
                  <a:cubicBezTo>
                    <a:pt x="23381" y="31530"/>
                    <a:pt x="23381" y="36544"/>
                    <a:pt x="20349" y="32253"/>
                  </a:cubicBezTo>
                  <a:cubicBezTo>
                    <a:pt x="18192" y="29746"/>
                    <a:pt x="13002" y="29746"/>
                    <a:pt x="9970" y="29746"/>
                  </a:cubicBezTo>
                  <a:cubicBezTo>
                    <a:pt x="9504" y="30470"/>
                    <a:pt x="8629" y="30470"/>
                    <a:pt x="8629" y="31145"/>
                  </a:cubicBezTo>
                  <a:cubicBezTo>
                    <a:pt x="5655" y="32591"/>
                    <a:pt x="3440" y="30084"/>
                    <a:pt x="874" y="29746"/>
                  </a:cubicBezTo>
                  <a:cubicBezTo>
                    <a:pt x="408" y="29746"/>
                    <a:pt x="0" y="29746"/>
                    <a:pt x="0" y="29746"/>
                  </a:cubicBezTo>
                  <a:cubicBezTo>
                    <a:pt x="0" y="30084"/>
                    <a:pt x="0" y="30470"/>
                    <a:pt x="0" y="30470"/>
                  </a:cubicBezTo>
                  <a:cubicBezTo>
                    <a:pt x="0" y="31530"/>
                    <a:pt x="408" y="32591"/>
                    <a:pt x="1282" y="33314"/>
                  </a:cubicBezTo>
                  <a:cubicBezTo>
                    <a:pt x="1749" y="33652"/>
                    <a:pt x="3906" y="33652"/>
                    <a:pt x="3906" y="34037"/>
                  </a:cubicBezTo>
                  <a:cubicBezTo>
                    <a:pt x="4314" y="34375"/>
                    <a:pt x="4314" y="35435"/>
                    <a:pt x="3906" y="36159"/>
                  </a:cubicBezTo>
                  <a:cubicBezTo>
                    <a:pt x="874" y="36159"/>
                    <a:pt x="1749" y="38666"/>
                    <a:pt x="1749" y="40498"/>
                  </a:cubicBezTo>
                  <a:cubicBezTo>
                    <a:pt x="2623" y="40498"/>
                    <a:pt x="3906" y="40498"/>
                    <a:pt x="5189" y="40835"/>
                  </a:cubicBezTo>
                  <a:cubicBezTo>
                    <a:pt x="5189" y="42619"/>
                    <a:pt x="5189" y="43680"/>
                    <a:pt x="3906" y="45126"/>
                  </a:cubicBezTo>
                  <a:cubicBezTo>
                    <a:pt x="3032" y="46910"/>
                    <a:pt x="4314" y="48694"/>
                    <a:pt x="3906" y="50478"/>
                  </a:cubicBezTo>
                  <a:cubicBezTo>
                    <a:pt x="2623" y="50478"/>
                    <a:pt x="1282" y="50478"/>
                    <a:pt x="0" y="50478"/>
                  </a:cubicBezTo>
                  <a:cubicBezTo>
                    <a:pt x="0" y="51924"/>
                    <a:pt x="1749" y="52310"/>
                    <a:pt x="3032" y="52647"/>
                  </a:cubicBezTo>
                  <a:cubicBezTo>
                    <a:pt x="3032" y="53370"/>
                    <a:pt x="3440" y="53708"/>
                    <a:pt x="3440" y="54431"/>
                  </a:cubicBezTo>
                  <a:cubicBezTo>
                    <a:pt x="6064" y="53708"/>
                    <a:pt x="8629" y="54094"/>
                    <a:pt x="10845" y="54431"/>
                  </a:cubicBezTo>
                  <a:cubicBezTo>
                    <a:pt x="11253" y="51201"/>
                    <a:pt x="16034" y="54094"/>
                    <a:pt x="18192" y="54817"/>
                  </a:cubicBezTo>
                  <a:cubicBezTo>
                    <a:pt x="18192" y="55492"/>
                    <a:pt x="18192" y="56601"/>
                    <a:pt x="18192" y="57276"/>
                  </a:cubicBezTo>
                  <a:cubicBezTo>
                    <a:pt x="18600" y="57276"/>
                    <a:pt x="19475" y="57661"/>
                    <a:pt x="19941" y="57276"/>
                  </a:cubicBezTo>
                  <a:cubicBezTo>
                    <a:pt x="21224" y="61566"/>
                    <a:pt x="28979" y="57661"/>
                    <a:pt x="31195" y="57999"/>
                  </a:cubicBezTo>
                  <a:cubicBezTo>
                    <a:pt x="31195" y="58384"/>
                    <a:pt x="31603" y="58722"/>
                    <a:pt x="31603" y="59108"/>
                  </a:cubicBezTo>
                  <a:cubicBezTo>
                    <a:pt x="35102" y="59108"/>
                    <a:pt x="34635" y="61566"/>
                    <a:pt x="34227" y="63736"/>
                  </a:cubicBezTo>
                  <a:cubicBezTo>
                    <a:pt x="34227" y="64459"/>
                    <a:pt x="34227" y="65905"/>
                    <a:pt x="34635" y="66629"/>
                  </a:cubicBezTo>
                  <a:cubicBezTo>
                    <a:pt x="35102" y="66966"/>
                    <a:pt x="37259" y="68027"/>
                    <a:pt x="37259" y="67304"/>
                  </a:cubicBezTo>
                  <a:cubicBezTo>
                    <a:pt x="36384" y="71595"/>
                    <a:pt x="35102" y="77332"/>
                    <a:pt x="38075" y="80948"/>
                  </a:cubicBezTo>
                  <a:cubicBezTo>
                    <a:pt x="39416" y="82732"/>
                    <a:pt x="39416" y="84130"/>
                    <a:pt x="40291" y="85914"/>
                  </a:cubicBezTo>
                  <a:cubicBezTo>
                    <a:pt x="41107" y="87746"/>
                    <a:pt x="44139" y="87022"/>
                    <a:pt x="45889" y="87022"/>
                  </a:cubicBezTo>
                  <a:cubicBezTo>
                    <a:pt x="45889" y="89529"/>
                    <a:pt x="46763" y="90590"/>
                    <a:pt x="49387" y="91651"/>
                  </a:cubicBezTo>
                  <a:cubicBezTo>
                    <a:pt x="51953" y="92760"/>
                    <a:pt x="54577" y="95604"/>
                    <a:pt x="55393" y="98111"/>
                  </a:cubicBezTo>
                  <a:cubicBezTo>
                    <a:pt x="56734" y="101341"/>
                    <a:pt x="47638" y="109923"/>
                    <a:pt x="55860" y="110984"/>
                  </a:cubicBezTo>
                  <a:cubicBezTo>
                    <a:pt x="56734" y="110984"/>
                    <a:pt x="57609" y="110984"/>
                    <a:pt x="58017" y="110984"/>
                  </a:cubicBezTo>
                  <a:cubicBezTo>
                    <a:pt x="59300" y="110646"/>
                    <a:pt x="60174" y="111707"/>
                    <a:pt x="61457" y="111370"/>
                  </a:cubicBezTo>
                  <a:cubicBezTo>
                    <a:pt x="61457" y="109586"/>
                    <a:pt x="60174" y="108139"/>
                    <a:pt x="60641" y="106355"/>
                  </a:cubicBezTo>
                  <a:cubicBezTo>
                    <a:pt x="61049" y="104186"/>
                    <a:pt x="65364" y="105295"/>
                    <a:pt x="67113" y="105295"/>
                  </a:cubicBezTo>
                  <a:cubicBezTo>
                    <a:pt x="66239" y="103848"/>
                    <a:pt x="65830" y="102788"/>
                    <a:pt x="65830" y="101341"/>
                  </a:cubicBezTo>
                  <a:cubicBezTo>
                    <a:pt x="66705" y="101341"/>
                    <a:pt x="66705" y="100956"/>
                    <a:pt x="67113" y="100956"/>
                  </a:cubicBezTo>
                  <a:cubicBezTo>
                    <a:pt x="65830" y="100956"/>
                    <a:pt x="64548" y="100618"/>
                    <a:pt x="64956" y="99558"/>
                  </a:cubicBezTo>
                  <a:cubicBezTo>
                    <a:pt x="71895" y="98449"/>
                    <a:pt x="72711" y="105970"/>
                    <a:pt x="78833" y="105632"/>
                  </a:cubicBezTo>
                  <a:cubicBezTo>
                    <a:pt x="79650" y="104909"/>
                    <a:pt x="78833" y="103125"/>
                    <a:pt x="80116" y="102402"/>
                  </a:cubicBezTo>
                  <a:cubicBezTo>
                    <a:pt x="80991" y="101679"/>
                    <a:pt x="83148" y="102402"/>
                    <a:pt x="84431" y="102402"/>
                  </a:cubicBezTo>
                  <a:cubicBezTo>
                    <a:pt x="84431" y="101341"/>
                    <a:pt x="84839" y="100618"/>
                    <a:pt x="84839" y="99558"/>
                  </a:cubicBezTo>
                  <a:cubicBezTo>
                    <a:pt x="87055" y="98449"/>
                    <a:pt x="88746" y="102065"/>
                    <a:pt x="91370" y="102402"/>
                  </a:cubicBezTo>
                  <a:cubicBezTo>
                    <a:pt x="90903" y="102402"/>
                    <a:pt x="91370" y="102788"/>
                    <a:pt x="90903" y="103125"/>
                  </a:cubicBezTo>
                  <a:cubicBezTo>
                    <a:pt x="87871" y="104186"/>
                    <a:pt x="88746" y="109923"/>
                    <a:pt x="88338" y="112093"/>
                  </a:cubicBezTo>
                  <a:cubicBezTo>
                    <a:pt x="87871" y="113877"/>
                    <a:pt x="85714" y="119951"/>
                    <a:pt x="90029" y="118891"/>
                  </a:cubicBezTo>
                  <a:cubicBezTo>
                    <a:pt x="90495" y="116721"/>
                    <a:pt x="92244" y="116384"/>
                    <a:pt x="94402" y="116721"/>
                  </a:cubicBezTo>
                  <a:cubicBezTo>
                    <a:pt x="94402" y="115660"/>
                    <a:pt x="94402" y="114937"/>
                    <a:pt x="93994" y="114214"/>
                  </a:cubicBezTo>
                  <a:cubicBezTo>
                    <a:pt x="96151" y="115323"/>
                    <a:pt x="100874" y="114937"/>
                    <a:pt x="102623" y="113877"/>
                  </a:cubicBezTo>
                  <a:cubicBezTo>
                    <a:pt x="104373" y="112768"/>
                    <a:pt x="105189" y="110984"/>
                    <a:pt x="107405" y="110261"/>
                  </a:cubicBezTo>
                  <a:cubicBezTo>
                    <a:pt x="106938" y="109923"/>
                    <a:pt x="106530" y="109200"/>
                    <a:pt x="106064" y="108862"/>
                  </a:cubicBezTo>
                  <a:cubicBezTo>
                    <a:pt x="106530" y="109200"/>
                    <a:pt x="106938" y="109923"/>
                    <a:pt x="107405" y="110261"/>
                  </a:cubicBezTo>
                  <a:lnTo>
                    <a:pt x="107405" y="110261"/>
                  </a:lnTo>
                  <a:cubicBezTo>
                    <a:pt x="108688" y="109923"/>
                    <a:pt x="110845" y="110646"/>
                    <a:pt x="112128" y="109923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0" name="Shape 2593"/>
            <p:cNvSpPr/>
            <p:nvPr/>
          </p:nvSpPr>
          <p:spPr>
            <a:xfrm>
              <a:off x="9251060" y="7745474"/>
              <a:ext cx="2497337" cy="19927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865" y="116305"/>
                  </a:moveTo>
                  <a:lnTo>
                    <a:pt x="9865" y="116305"/>
                  </a:lnTo>
                  <a:cubicBezTo>
                    <a:pt x="10010" y="115550"/>
                    <a:pt x="10488" y="115550"/>
                    <a:pt x="11256" y="115550"/>
                  </a:cubicBezTo>
                  <a:cubicBezTo>
                    <a:pt x="11568" y="117085"/>
                    <a:pt x="12481" y="117658"/>
                    <a:pt x="12481" y="119219"/>
                  </a:cubicBezTo>
                  <a:cubicBezTo>
                    <a:pt x="13416" y="119401"/>
                    <a:pt x="14496" y="119973"/>
                    <a:pt x="15410" y="119973"/>
                  </a:cubicBezTo>
                  <a:cubicBezTo>
                    <a:pt x="15410" y="119973"/>
                    <a:pt x="15576" y="119973"/>
                    <a:pt x="15721" y="119973"/>
                  </a:cubicBezTo>
                  <a:cubicBezTo>
                    <a:pt x="15576" y="119791"/>
                    <a:pt x="15264" y="119791"/>
                    <a:pt x="14953" y="119791"/>
                  </a:cubicBezTo>
                  <a:cubicBezTo>
                    <a:pt x="14641" y="118048"/>
                    <a:pt x="17113" y="117476"/>
                    <a:pt x="18047" y="117658"/>
                  </a:cubicBezTo>
                  <a:cubicBezTo>
                    <a:pt x="18047" y="117267"/>
                    <a:pt x="17881" y="117085"/>
                    <a:pt x="17570" y="116877"/>
                  </a:cubicBezTo>
                  <a:lnTo>
                    <a:pt x="17570" y="116695"/>
                  </a:lnTo>
                  <a:cubicBezTo>
                    <a:pt x="18193" y="116695"/>
                    <a:pt x="18504" y="117085"/>
                    <a:pt x="19106" y="117085"/>
                  </a:cubicBezTo>
                  <a:cubicBezTo>
                    <a:pt x="19106" y="116695"/>
                    <a:pt x="19106" y="116123"/>
                    <a:pt x="19106" y="115732"/>
                  </a:cubicBezTo>
                  <a:cubicBezTo>
                    <a:pt x="19730" y="115550"/>
                    <a:pt x="21121" y="113989"/>
                    <a:pt x="20353" y="113209"/>
                  </a:cubicBezTo>
                  <a:cubicBezTo>
                    <a:pt x="19730" y="112844"/>
                    <a:pt x="18650" y="113209"/>
                    <a:pt x="18961" y="111856"/>
                  </a:cubicBezTo>
                  <a:cubicBezTo>
                    <a:pt x="19584" y="111465"/>
                    <a:pt x="20186" y="111673"/>
                    <a:pt x="20976" y="111673"/>
                  </a:cubicBezTo>
                  <a:cubicBezTo>
                    <a:pt x="21121" y="110503"/>
                    <a:pt x="20664" y="107614"/>
                    <a:pt x="19273" y="107823"/>
                  </a:cubicBezTo>
                  <a:cubicBezTo>
                    <a:pt x="18961" y="108785"/>
                    <a:pt x="18504" y="108005"/>
                    <a:pt x="18504" y="107432"/>
                  </a:cubicBezTo>
                  <a:cubicBezTo>
                    <a:pt x="18193" y="106470"/>
                    <a:pt x="18504" y="106652"/>
                    <a:pt x="18961" y="106079"/>
                  </a:cubicBezTo>
                  <a:cubicBezTo>
                    <a:pt x="19584" y="105299"/>
                    <a:pt x="17736" y="103738"/>
                    <a:pt x="17736" y="102775"/>
                  </a:cubicBezTo>
                  <a:cubicBezTo>
                    <a:pt x="18338" y="102593"/>
                    <a:pt x="18504" y="103555"/>
                    <a:pt x="19106" y="103373"/>
                  </a:cubicBezTo>
                  <a:cubicBezTo>
                    <a:pt x="19106" y="102775"/>
                    <a:pt x="19106" y="102411"/>
                    <a:pt x="19730" y="102202"/>
                  </a:cubicBezTo>
                  <a:cubicBezTo>
                    <a:pt x="20809" y="102020"/>
                    <a:pt x="20186" y="102202"/>
                    <a:pt x="20498" y="101240"/>
                  </a:cubicBezTo>
                  <a:cubicBezTo>
                    <a:pt x="20809" y="100667"/>
                    <a:pt x="21744" y="100849"/>
                    <a:pt x="22201" y="100849"/>
                  </a:cubicBezTo>
                  <a:cubicBezTo>
                    <a:pt x="22658" y="101240"/>
                    <a:pt x="22658" y="101812"/>
                    <a:pt x="22658" y="102411"/>
                  </a:cubicBezTo>
                  <a:cubicBezTo>
                    <a:pt x="23426" y="102411"/>
                    <a:pt x="23904" y="102020"/>
                    <a:pt x="24506" y="102202"/>
                  </a:cubicBezTo>
                  <a:cubicBezTo>
                    <a:pt x="23738" y="101240"/>
                    <a:pt x="24361" y="100277"/>
                    <a:pt x="25441" y="100277"/>
                  </a:cubicBezTo>
                  <a:cubicBezTo>
                    <a:pt x="25586" y="99705"/>
                    <a:pt x="26687" y="99496"/>
                    <a:pt x="27144" y="99496"/>
                  </a:cubicBezTo>
                  <a:cubicBezTo>
                    <a:pt x="28058" y="99314"/>
                    <a:pt x="28369" y="98534"/>
                    <a:pt x="28369" y="97363"/>
                  </a:cubicBezTo>
                  <a:cubicBezTo>
                    <a:pt x="28681" y="97363"/>
                    <a:pt x="28826" y="97363"/>
                    <a:pt x="28992" y="97363"/>
                  </a:cubicBezTo>
                  <a:cubicBezTo>
                    <a:pt x="28992" y="96999"/>
                    <a:pt x="29138" y="95828"/>
                    <a:pt x="28826" y="95646"/>
                  </a:cubicBezTo>
                  <a:cubicBezTo>
                    <a:pt x="30072" y="95646"/>
                    <a:pt x="31609" y="95828"/>
                    <a:pt x="32377" y="97181"/>
                  </a:cubicBezTo>
                  <a:cubicBezTo>
                    <a:pt x="32689" y="97753"/>
                    <a:pt x="33457" y="97571"/>
                    <a:pt x="33914" y="97363"/>
                  </a:cubicBezTo>
                  <a:cubicBezTo>
                    <a:pt x="34392" y="97181"/>
                    <a:pt x="34080" y="96400"/>
                    <a:pt x="34080" y="96010"/>
                  </a:cubicBezTo>
                  <a:cubicBezTo>
                    <a:pt x="35306" y="95437"/>
                    <a:pt x="37320" y="96218"/>
                    <a:pt x="38712" y="96010"/>
                  </a:cubicBezTo>
                  <a:cubicBezTo>
                    <a:pt x="38712" y="95646"/>
                    <a:pt x="38712" y="95255"/>
                    <a:pt x="38712" y="95047"/>
                  </a:cubicBezTo>
                  <a:cubicBezTo>
                    <a:pt x="39792" y="94865"/>
                    <a:pt x="39169" y="95437"/>
                    <a:pt x="39792" y="96010"/>
                  </a:cubicBezTo>
                  <a:cubicBezTo>
                    <a:pt x="40560" y="96608"/>
                    <a:pt x="40560" y="95255"/>
                    <a:pt x="40560" y="94865"/>
                  </a:cubicBezTo>
                  <a:cubicBezTo>
                    <a:pt x="40394" y="93902"/>
                    <a:pt x="40560" y="93330"/>
                    <a:pt x="40249" y="92549"/>
                  </a:cubicBezTo>
                  <a:cubicBezTo>
                    <a:pt x="39937" y="91769"/>
                    <a:pt x="40249" y="91196"/>
                    <a:pt x="40706" y="90806"/>
                  </a:cubicBezTo>
                  <a:cubicBezTo>
                    <a:pt x="40872" y="89843"/>
                    <a:pt x="40083" y="89063"/>
                    <a:pt x="40249" y="88100"/>
                  </a:cubicBezTo>
                  <a:cubicBezTo>
                    <a:pt x="40249" y="87320"/>
                    <a:pt x="40560" y="86357"/>
                    <a:pt x="40560" y="85394"/>
                  </a:cubicBezTo>
                  <a:cubicBezTo>
                    <a:pt x="41474" y="85212"/>
                    <a:pt x="41640" y="85967"/>
                    <a:pt x="42097" y="86747"/>
                  </a:cubicBezTo>
                  <a:cubicBezTo>
                    <a:pt x="42409" y="86955"/>
                    <a:pt x="43489" y="87320"/>
                    <a:pt x="43634" y="86747"/>
                  </a:cubicBezTo>
                  <a:cubicBezTo>
                    <a:pt x="44257" y="86747"/>
                    <a:pt x="45025" y="88100"/>
                    <a:pt x="45337" y="88881"/>
                  </a:cubicBezTo>
                  <a:cubicBezTo>
                    <a:pt x="45960" y="88881"/>
                    <a:pt x="46874" y="89271"/>
                    <a:pt x="47497" y="88881"/>
                  </a:cubicBezTo>
                  <a:lnTo>
                    <a:pt x="47497" y="88490"/>
                  </a:lnTo>
                  <a:cubicBezTo>
                    <a:pt x="47497" y="88490"/>
                    <a:pt x="49511" y="89453"/>
                    <a:pt x="49657" y="89453"/>
                  </a:cubicBezTo>
                  <a:cubicBezTo>
                    <a:pt x="50737" y="89453"/>
                    <a:pt x="51048" y="89843"/>
                    <a:pt x="51817" y="90598"/>
                  </a:cubicBezTo>
                  <a:cubicBezTo>
                    <a:pt x="51962" y="90026"/>
                    <a:pt x="52274" y="89843"/>
                    <a:pt x="52274" y="89453"/>
                  </a:cubicBezTo>
                  <a:cubicBezTo>
                    <a:pt x="51651" y="89063"/>
                    <a:pt x="51505" y="87918"/>
                    <a:pt x="51505" y="87137"/>
                  </a:cubicBezTo>
                  <a:cubicBezTo>
                    <a:pt x="51651" y="86565"/>
                    <a:pt x="51962" y="86357"/>
                    <a:pt x="51817" y="85784"/>
                  </a:cubicBezTo>
                  <a:cubicBezTo>
                    <a:pt x="51651" y="85394"/>
                    <a:pt x="51505" y="85004"/>
                    <a:pt x="51651" y="84614"/>
                  </a:cubicBezTo>
                  <a:cubicBezTo>
                    <a:pt x="52128" y="84614"/>
                    <a:pt x="52585" y="85004"/>
                    <a:pt x="53208" y="85004"/>
                  </a:cubicBezTo>
                  <a:cubicBezTo>
                    <a:pt x="53665" y="85004"/>
                    <a:pt x="53354" y="83859"/>
                    <a:pt x="53665" y="83469"/>
                  </a:cubicBezTo>
                  <a:cubicBezTo>
                    <a:pt x="54122" y="82870"/>
                    <a:pt x="54122" y="82298"/>
                    <a:pt x="54890" y="82116"/>
                  </a:cubicBezTo>
                  <a:cubicBezTo>
                    <a:pt x="55514" y="82116"/>
                    <a:pt x="55970" y="82506"/>
                    <a:pt x="56593" y="82506"/>
                  </a:cubicBezTo>
                  <a:cubicBezTo>
                    <a:pt x="57217" y="84614"/>
                    <a:pt x="57362" y="82298"/>
                    <a:pt x="58296" y="81908"/>
                  </a:cubicBezTo>
                  <a:cubicBezTo>
                    <a:pt x="58899" y="81725"/>
                    <a:pt x="59065" y="81153"/>
                    <a:pt x="58442" y="80555"/>
                  </a:cubicBezTo>
                  <a:cubicBezTo>
                    <a:pt x="57985" y="80190"/>
                    <a:pt x="58296" y="79410"/>
                    <a:pt x="58442" y="78837"/>
                  </a:cubicBezTo>
                  <a:cubicBezTo>
                    <a:pt x="58442" y="78837"/>
                    <a:pt x="58442" y="78837"/>
                    <a:pt x="58608" y="78837"/>
                  </a:cubicBezTo>
                  <a:cubicBezTo>
                    <a:pt x="58608" y="79019"/>
                    <a:pt x="58608" y="79228"/>
                    <a:pt x="58608" y="79410"/>
                  </a:cubicBezTo>
                  <a:cubicBezTo>
                    <a:pt x="59376" y="79982"/>
                    <a:pt x="60145" y="79800"/>
                    <a:pt x="60913" y="79410"/>
                  </a:cubicBezTo>
                  <a:cubicBezTo>
                    <a:pt x="60768" y="79410"/>
                    <a:pt x="61225" y="78837"/>
                    <a:pt x="61225" y="78837"/>
                  </a:cubicBezTo>
                  <a:cubicBezTo>
                    <a:pt x="61370" y="78629"/>
                    <a:pt x="61225" y="78057"/>
                    <a:pt x="61225" y="77666"/>
                  </a:cubicBezTo>
                  <a:cubicBezTo>
                    <a:pt x="61993" y="77666"/>
                    <a:pt x="61993" y="77666"/>
                    <a:pt x="61993" y="76704"/>
                  </a:cubicBezTo>
                  <a:cubicBezTo>
                    <a:pt x="61993" y="76313"/>
                    <a:pt x="61682" y="75923"/>
                    <a:pt x="61370" y="75923"/>
                  </a:cubicBezTo>
                  <a:cubicBezTo>
                    <a:pt x="61993" y="73425"/>
                    <a:pt x="64153" y="75923"/>
                    <a:pt x="64922" y="74388"/>
                  </a:cubicBezTo>
                  <a:cubicBezTo>
                    <a:pt x="65379" y="73425"/>
                    <a:pt x="66313" y="73217"/>
                    <a:pt x="66770" y="72254"/>
                  </a:cubicBezTo>
                  <a:cubicBezTo>
                    <a:pt x="67393" y="71084"/>
                    <a:pt x="67082" y="70719"/>
                    <a:pt x="68307" y="70901"/>
                  </a:cubicBezTo>
                  <a:cubicBezTo>
                    <a:pt x="68473" y="71682"/>
                    <a:pt x="68161" y="75923"/>
                    <a:pt x="69387" y="73425"/>
                  </a:cubicBezTo>
                  <a:cubicBezTo>
                    <a:pt x="69553" y="73425"/>
                    <a:pt x="69553" y="73425"/>
                    <a:pt x="69698" y="73425"/>
                  </a:cubicBezTo>
                  <a:cubicBezTo>
                    <a:pt x="69698" y="73035"/>
                    <a:pt x="69698" y="72827"/>
                    <a:pt x="69865" y="72645"/>
                  </a:cubicBezTo>
                  <a:cubicBezTo>
                    <a:pt x="70010" y="71864"/>
                    <a:pt x="70488" y="71084"/>
                    <a:pt x="70176" y="70121"/>
                  </a:cubicBezTo>
                  <a:cubicBezTo>
                    <a:pt x="70010" y="69549"/>
                    <a:pt x="69698" y="69549"/>
                    <a:pt x="69698" y="68768"/>
                  </a:cubicBezTo>
                  <a:cubicBezTo>
                    <a:pt x="70176" y="68586"/>
                    <a:pt x="70176" y="68196"/>
                    <a:pt x="70010" y="67805"/>
                  </a:cubicBezTo>
                  <a:cubicBezTo>
                    <a:pt x="70488" y="67805"/>
                    <a:pt x="70778" y="67623"/>
                    <a:pt x="70633" y="67051"/>
                  </a:cubicBezTo>
                  <a:cubicBezTo>
                    <a:pt x="71090" y="66660"/>
                    <a:pt x="71858" y="67233"/>
                    <a:pt x="72315" y="67051"/>
                  </a:cubicBezTo>
                  <a:cubicBezTo>
                    <a:pt x="72627" y="67051"/>
                    <a:pt x="72793" y="65099"/>
                    <a:pt x="72938" y="64917"/>
                  </a:cubicBezTo>
                  <a:cubicBezTo>
                    <a:pt x="73395" y="63746"/>
                    <a:pt x="74018" y="62784"/>
                    <a:pt x="74787" y="62393"/>
                  </a:cubicBezTo>
                  <a:cubicBezTo>
                    <a:pt x="75410" y="62003"/>
                    <a:pt x="75721" y="61821"/>
                    <a:pt x="75576" y="60858"/>
                  </a:cubicBezTo>
                  <a:lnTo>
                    <a:pt x="74953" y="60858"/>
                  </a:lnTo>
                  <a:cubicBezTo>
                    <a:pt x="75098" y="59505"/>
                    <a:pt x="72315" y="57762"/>
                    <a:pt x="74330" y="56981"/>
                  </a:cubicBezTo>
                  <a:cubicBezTo>
                    <a:pt x="75264" y="56591"/>
                    <a:pt x="74641" y="55446"/>
                    <a:pt x="75098" y="54483"/>
                  </a:cubicBezTo>
                  <a:cubicBezTo>
                    <a:pt x="75410" y="53911"/>
                    <a:pt x="76033" y="53703"/>
                    <a:pt x="75867" y="52740"/>
                  </a:cubicBezTo>
                  <a:cubicBezTo>
                    <a:pt x="76178" y="52558"/>
                    <a:pt x="76490" y="52558"/>
                    <a:pt x="76801" y="52740"/>
                  </a:cubicBezTo>
                  <a:cubicBezTo>
                    <a:pt x="76656" y="53703"/>
                    <a:pt x="77881" y="53911"/>
                    <a:pt x="77424" y="55056"/>
                  </a:cubicBezTo>
                  <a:cubicBezTo>
                    <a:pt x="77881" y="54275"/>
                    <a:pt x="78795" y="54483"/>
                    <a:pt x="79418" y="54483"/>
                  </a:cubicBezTo>
                  <a:cubicBezTo>
                    <a:pt x="79563" y="54275"/>
                    <a:pt x="79730" y="54093"/>
                    <a:pt x="79730" y="54093"/>
                  </a:cubicBezTo>
                  <a:cubicBezTo>
                    <a:pt x="79418" y="53703"/>
                    <a:pt x="79418" y="52948"/>
                    <a:pt x="78961" y="52558"/>
                  </a:cubicBezTo>
                  <a:cubicBezTo>
                    <a:pt x="78650" y="52350"/>
                    <a:pt x="78504" y="52350"/>
                    <a:pt x="78504" y="51960"/>
                  </a:cubicBezTo>
                  <a:cubicBezTo>
                    <a:pt x="79730" y="51777"/>
                    <a:pt x="80498" y="51960"/>
                    <a:pt x="81433" y="50607"/>
                  </a:cubicBezTo>
                  <a:cubicBezTo>
                    <a:pt x="81889" y="50034"/>
                    <a:pt x="81889" y="47901"/>
                    <a:pt x="81889" y="47146"/>
                  </a:cubicBezTo>
                  <a:cubicBezTo>
                    <a:pt x="81889" y="46548"/>
                    <a:pt x="81266" y="46756"/>
                    <a:pt x="81578" y="46183"/>
                  </a:cubicBezTo>
                  <a:cubicBezTo>
                    <a:pt x="81744" y="45793"/>
                    <a:pt x="82201" y="45975"/>
                    <a:pt x="82346" y="45585"/>
                  </a:cubicBezTo>
                  <a:cubicBezTo>
                    <a:pt x="83115" y="44440"/>
                    <a:pt x="81744" y="43842"/>
                    <a:pt x="81744" y="42879"/>
                  </a:cubicBezTo>
                  <a:cubicBezTo>
                    <a:pt x="81889" y="42879"/>
                    <a:pt x="82201" y="42489"/>
                    <a:pt x="82346" y="42307"/>
                  </a:cubicBezTo>
                  <a:cubicBezTo>
                    <a:pt x="82658" y="42879"/>
                    <a:pt x="84672" y="43660"/>
                    <a:pt x="84672" y="44622"/>
                  </a:cubicBezTo>
                  <a:cubicBezTo>
                    <a:pt x="85586" y="44830"/>
                    <a:pt x="86521" y="44050"/>
                    <a:pt x="87435" y="44440"/>
                  </a:cubicBezTo>
                  <a:cubicBezTo>
                    <a:pt x="88203" y="44830"/>
                    <a:pt x="88992" y="44830"/>
                    <a:pt x="89761" y="44830"/>
                  </a:cubicBezTo>
                  <a:cubicBezTo>
                    <a:pt x="89761" y="45793"/>
                    <a:pt x="89761" y="46756"/>
                    <a:pt x="89761" y="47536"/>
                  </a:cubicBezTo>
                  <a:cubicBezTo>
                    <a:pt x="90363" y="47718"/>
                    <a:pt x="91131" y="47328"/>
                    <a:pt x="91754" y="47536"/>
                  </a:cubicBezTo>
                  <a:cubicBezTo>
                    <a:pt x="91921" y="48109"/>
                    <a:pt x="91609" y="48291"/>
                    <a:pt x="91298" y="48499"/>
                  </a:cubicBezTo>
                  <a:cubicBezTo>
                    <a:pt x="90841" y="48863"/>
                    <a:pt x="90841" y="49644"/>
                    <a:pt x="90841" y="50216"/>
                  </a:cubicBezTo>
                  <a:cubicBezTo>
                    <a:pt x="91609" y="50424"/>
                    <a:pt x="92523" y="50216"/>
                    <a:pt x="93312" y="50424"/>
                  </a:cubicBezTo>
                  <a:cubicBezTo>
                    <a:pt x="93312" y="50216"/>
                    <a:pt x="93312" y="50216"/>
                    <a:pt x="93457" y="50034"/>
                  </a:cubicBezTo>
                  <a:cubicBezTo>
                    <a:pt x="94226" y="50034"/>
                    <a:pt x="94371" y="51387"/>
                    <a:pt x="95306" y="51205"/>
                  </a:cubicBezTo>
                  <a:cubicBezTo>
                    <a:pt x="94994" y="50815"/>
                    <a:pt x="94683" y="50034"/>
                    <a:pt x="95306" y="49644"/>
                  </a:cubicBezTo>
                  <a:cubicBezTo>
                    <a:pt x="95306" y="49254"/>
                    <a:pt x="95306" y="48681"/>
                    <a:pt x="95306" y="48109"/>
                  </a:cubicBezTo>
                  <a:cubicBezTo>
                    <a:pt x="95451" y="48109"/>
                    <a:pt x="95617" y="48109"/>
                    <a:pt x="95763" y="48109"/>
                  </a:cubicBezTo>
                  <a:cubicBezTo>
                    <a:pt x="95929" y="48291"/>
                    <a:pt x="95929" y="48863"/>
                    <a:pt x="96074" y="48863"/>
                  </a:cubicBezTo>
                  <a:cubicBezTo>
                    <a:pt x="96386" y="49254"/>
                    <a:pt x="97009" y="49071"/>
                    <a:pt x="97466" y="49071"/>
                  </a:cubicBezTo>
                  <a:cubicBezTo>
                    <a:pt x="97466" y="49254"/>
                    <a:pt x="97466" y="49644"/>
                    <a:pt x="97466" y="49852"/>
                  </a:cubicBezTo>
                  <a:cubicBezTo>
                    <a:pt x="97611" y="49852"/>
                    <a:pt x="97923" y="49852"/>
                    <a:pt x="98089" y="49852"/>
                  </a:cubicBezTo>
                  <a:cubicBezTo>
                    <a:pt x="97923" y="50607"/>
                    <a:pt x="98857" y="51960"/>
                    <a:pt x="99314" y="50997"/>
                  </a:cubicBezTo>
                  <a:cubicBezTo>
                    <a:pt x="99480" y="50607"/>
                    <a:pt x="99169" y="50216"/>
                    <a:pt x="99480" y="49852"/>
                  </a:cubicBezTo>
                  <a:cubicBezTo>
                    <a:pt x="99771" y="49644"/>
                    <a:pt x="100083" y="50216"/>
                    <a:pt x="100083" y="50607"/>
                  </a:cubicBezTo>
                  <a:cubicBezTo>
                    <a:pt x="100539" y="50607"/>
                    <a:pt x="100706" y="50034"/>
                    <a:pt x="100706" y="49462"/>
                  </a:cubicBezTo>
                  <a:cubicBezTo>
                    <a:pt x="101474" y="49462"/>
                    <a:pt x="101931" y="49852"/>
                    <a:pt x="102699" y="49644"/>
                  </a:cubicBezTo>
                  <a:cubicBezTo>
                    <a:pt x="103011" y="49462"/>
                    <a:pt x="103177" y="49644"/>
                    <a:pt x="103489" y="50034"/>
                  </a:cubicBezTo>
                  <a:cubicBezTo>
                    <a:pt x="103946" y="50815"/>
                    <a:pt x="104859" y="51960"/>
                    <a:pt x="105794" y="52168"/>
                  </a:cubicBezTo>
                  <a:cubicBezTo>
                    <a:pt x="105794" y="52740"/>
                    <a:pt x="106251" y="52948"/>
                    <a:pt x="106251" y="53521"/>
                  </a:cubicBezTo>
                  <a:cubicBezTo>
                    <a:pt x="106251" y="54275"/>
                    <a:pt x="106105" y="54666"/>
                    <a:pt x="105939" y="55264"/>
                  </a:cubicBezTo>
                  <a:cubicBezTo>
                    <a:pt x="105649" y="56409"/>
                    <a:pt x="105939" y="57762"/>
                    <a:pt x="105337" y="58725"/>
                  </a:cubicBezTo>
                  <a:cubicBezTo>
                    <a:pt x="104569" y="59505"/>
                    <a:pt x="104091" y="60468"/>
                    <a:pt x="105171" y="61040"/>
                  </a:cubicBezTo>
                  <a:cubicBezTo>
                    <a:pt x="105794" y="61431"/>
                    <a:pt x="106105" y="63954"/>
                    <a:pt x="105939" y="64709"/>
                  </a:cubicBezTo>
                  <a:cubicBezTo>
                    <a:pt x="105025" y="64709"/>
                    <a:pt x="105939" y="65880"/>
                    <a:pt x="106251" y="66088"/>
                  </a:cubicBezTo>
                  <a:cubicBezTo>
                    <a:pt x="107019" y="67051"/>
                    <a:pt x="108099" y="67233"/>
                    <a:pt x="109034" y="67623"/>
                  </a:cubicBezTo>
                  <a:cubicBezTo>
                    <a:pt x="109345" y="67623"/>
                    <a:pt x="109491" y="67623"/>
                    <a:pt x="109657" y="67623"/>
                  </a:cubicBezTo>
                  <a:cubicBezTo>
                    <a:pt x="109657" y="67415"/>
                    <a:pt x="109657" y="67415"/>
                    <a:pt x="109657" y="67415"/>
                  </a:cubicBezTo>
                  <a:cubicBezTo>
                    <a:pt x="109657" y="67415"/>
                    <a:pt x="109657" y="67415"/>
                    <a:pt x="109657" y="67623"/>
                  </a:cubicBezTo>
                  <a:lnTo>
                    <a:pt x="109802" y="67623"/>
                  </a:lnTo>
                  <a:cubicBezTo>
                    <a:pt x="109802" y="67051"/>
                    <a:pt x="109802" y="66452"/>
                    <a:pt x="109802" y="66452"/>
                  </a:cubicBezTo>
                  <a:cubicBezTo>
                    <a:pt x="109491" y="65099"/>
                    <a:pt x="110571" y="65490"/>
                    <a:pt x="111339" y="64917"/>
                  </a:cubicBezTo>
                  <a:cubicBezTo>
                    <a:pt x="112585" y="63954"/>
                    <a:pt x="111028" y="63174"/>
                    <a:pt x="110737" y="62601"/>
                  </a:cubicBezTo>
                  <a:cubicBezTo>
                    <a:pt x="110425" y="62003"/>
                    <a:pt x="110114" y="59687"/>
                    <a:pt x="110882" y="59505"/>
                  </a:cubicBezTo>
                  <a:cubicBezTo>
                    <a:pt x="111817" y="59323"/>
                    <a:pt x="110882" y="57580"/>
                    <a:pt x="111817" y="57372"/>
                  </a:cubicBezTo>
                  <a:cubicBezTo>
                    <a:pt x="111817" y="57189"/>
                    <a:pt x="111817" y="57189"/>
                    <a:pt x="111817" y="56981"/>
                  </a:cubicBezTo>
                  <a:cubicBezTo>
                    <a:pt x="112731" y="57189"/>
                    <a:pt x="114267" y="54093"/>
                    <a:pt x="114890" y="54666"/>
                  </a:cubicBezTo>
                  <a:cubicBezTo>
                    <a:pt x="115347" y="55056"/>
                    <a:pt x="115514" y="56019"/>
                    <a:pt x="116116" y="56227"/>
                  </a:cubicBezTo>
                  <a:cubicBezTo>
                    <a:pt x="116593" y="56409"/>
                    <a:pt x="117362" y="56591"/>
                    <a:pt x="117985" y="56409"/>
                  </a:cubicBezTo>
                  <a:cubicBezTo>
                    <a:pt x="118130" y="56019"/>
                    <a:pt x="118442" y="56019"/>
                    <a:pt x="118753" y="55836"/>
                  </a:cubicBezTo>
                  <a:cubicBezTo>
                    <a:pt x="118899" y="55446"/>
                    <a:pt x="118899" y="55628"/>
                    <a:pt x="119065" y="55446"/>
                  </a:cubicBezTo>
                  <a:cubicBezTo>
                    <a:pt x="119065" y="54874"/>
                    <a:pt x="119356" y="54666"/>
                    <a:pt x="119667" y="54275"/>
                  </a:cubicBezTo>
                  <a:cubicBezTo>
                    <a:pt x="119522" y="54275"/>
                    <a:pt x="119356" y="54093"/>
                    <a:pt x="119210" y="54093"/>
                  </a:cubicBezTo>
                  <a:cubicBezTo>
                    <a:pt x="119065" y="53313"/>
                    <a:pt x="119979" y="52948"/>
                    <a:pt x="119833" y="52168"/>
                  </a:cubicBezTo>
                  <a:cubicBezTo>
                    <a:pt x="119522" y="51205"/>
                    <a:pt x="118276" y="51205"/>
                    <a:pt x="117507" y="51205"/>
                  </a:cubicBezTo>
                  <a:cubicBezTo>
                    <a:pt x="117507" y="50815"/>
                    <a:pt x="117362" y="50607"/>
                    <a:pt x="117362" y="50216"/>
                  </a:cubicBezTo>
                  <a:cubicBezTo>
                    <a:pt x="116282" y="50216"/>
                    <a:pt x="116282" y="49644"/>
                    <a:pt x="116282" y="48109"/>
                  </a:cubicBezTo>
                  <a:cubicBezTo>
                    <a:pt x="115514" y="47901"/>
                    <a:pt x="115659" y="46756"/>
                    <a:pt x="115057" y="46183"/>
                  </a:cubicBezTo>
                  <a:cubicBezTo>
                    <a:pt x="114267" y="45585"/>
                    <a:pt x="113811" y="46548"/>
                    <a:pt x="113187" y="46938"/>
                  </a:cubicBezTo>
                  <a:cubicBezTo>
                    <a:pt x="112731" y="46183"/>
                    <a:pt x="113354" y="46183"/>
                    <a:pt x="113665" y="45403"/>
                  </a:cubicBezTo>
                  <a:cubicBezTo>
                    <a:pt x="113811" y="44830"/>
                    <a:pt x="113187" y="44440"/>
                    <a:pt x="113354" y="43842"/>
                  </a:cubicBezTo>
                  <a:cubicBezTo>
                    <a:pt x="114579" y="43660"/>
                    <a:pt x="114745" y="43660"/>
                    <a:pt x="114745" y="41916"/>
                  </a:cubicBezTo>
                  <a:cubicBezTo>
                    <a:pt x="114890" y="40563"/>
                    <a:pt x="114434" y="40381"/>
                    <a:pt x="113499" y="39809"/>
                  </a:cubicBezTo>
                  <a:cubicBezTo>
                    <a:pt x="113354" y="39991"/>
                    <a:pt x="113042" y="40173"/>
                    <a:pt x="112876" y="40173"/>
                  </a:cubicBezTo>
                  <a:cubicBezTo>
                    <a:pt x="112731" y="39601"/>
                    <a:pt x="112731" y="39028"/>
                    <a:pt x="112876" y="38638"/>
                  </a:cubicBezTo>
                  <a:cubicBezTo>
                    <a:pt x="113042" y="38065"/>
                    <a:pt x="113499" y="37857"/>
                    <a:pt x="113354" y="37285"/>
                  </a:cubicBezTo>
                  <a:cubicBezTo>
                    <a:pt x="113499" y="38065"/>
                    <a:pt x="115347" y="36712"/>
                    <a:pt x="115514" y="36322"/>
                  </a:cubicBezTo>
                  <a:cubicBezTo>
                    <a:pt x="115970" y="35359"/>
                    <a:pt x="115825" y="34579"/>
                    <a:pt x="115825" y="33798"/>
                  </a:cubicBezTo>
                  <a:cubicBezTo>
                    <a:pt x="115825" y="33044"/>
                    <a:pt x="115970" y="32263"/>
                    <a:pt x="115970" y="31300"/>
                  </a:cubicBezTo>
                  <a:cubicBezTo>
                    <a:pt x="115347" y="31300"/>
                    <a:pt x="114890" y="31873"/>
                    <a:pt x="114434" y="31691"/>
                  </a:cubicBezTo>
                  <a:cubicBezTo>
                    <a:pt x="114434" y="29739"/>
                    <a:pt x="116427" y="27814"/>
                    <a:pt x="115347" y="25680"/>
                  </a:cubicBezTo>
                  <a:cubicBezTo>
                    <a:pt x="114890" y="24926"/>
                    <a:pt x="114122" y="25316"/>
                    <a:pt x="113811" y="24353"/>
                  </a:cubicBezTo>
                  <a:cubicBezTo>
                    <a:pt x="113499" y="23755"/>
                    <a:pt x="113811" y="22974"/>
                    <a:pt x="113665" y="22220"/>
                  </a:cubicBezTo>
                  <a:cubicBezTo>
                    <a:pt x="113665" y="21621"/>
                    <a:pt x="113499" y="21257"/>
                    <a:pt x="113499" y="20659"/>
                  </a:cubicBezTo>
                  <a:cubicBezTo>
                    <a:pt x="113977" y="20477"/>
                    <a:pt x="114434" y="20659"/>
                    <a:pt x="114267" y="21439"/>
                  </a:cubicBezTo>
                  <a:cubicBezTo>
                    <a:pt x="114890" y="21439"/>
                    <a:pt x="115202" y="20477"/>
                    <a:pt x="115659" y="20477"/>
                  </a:cubicBezTo>
                  <a:cubicBezTo>
                    <a:pt x="116282" y="20268"/>
                    <a:pt x="116739" y="20086"/>
                    <a:pt x="116905" y="19514"/>
                  </a:cubicBezTo>
                  <a:cubicBezTo>
                    <a:pt x="117196" y="18551"/>
                    <a:pt x="116905" y="18161"/>
                    <a:pt x="116593" y="17953"/>
                  </a:cubicBezTo>
                  <a:cubicBezTo>
                    <a:pt x="116282" y="18343"/>
                    <a:pt x="115970" y="18551"/>
                    <a:pt x="115347" y="18551"/>
                  </a:cubicBezTo>
                  <a:cubicBezTo>
                    <a:pt x="115970" y="18551"/>
                    <a:pt x="116282" y="18343"/>
                    <a:pt x="116593" y="17953"/>
                  </a:cubicBezTo>
                  <a:cubicBezTo>
                    <a:pt x="116282" y="17588"/>
                    <a:pt x="115659" y="17588"/>
                    <a:pt x="115202" y="17380"/>
                  </a:cubicBezTo>
                  <a:cubicBezTo>
                    <a:pt x="113811" y="17198"/>
                    <a:pt x="112876" y="15845"/>
                    <a:pt x="112419" y="14284"/>
                  </a:cubicBezTo>
                  <a:cubicBezTo>
                    <a:pt x="112107" y="13529"/>
                    <a:pt x="111339" y="13529"/>
                    <a:pt x="111194" y="12931"/>
                  </a:cubicBezTo>
                  <a:cubicBezTo>
                    <a:pt x="110571" y="12931"/>
                    <a:pt x="110425" y="12931"/>
                    <a:pt x="109948" y="12359"/>
                  </a:cubicBezTo>
                  <a:cubicBezTo>
                    <a:pt x="109802" y="12176"/>
                    <a:pt x="109345" y="12541"/>
                    <a:pt x="109179" y="12749"/>
                  </a:cubicBezTo>
                  <a:cubicBezTo>
                    <a:pt x="108577" y="13529"/>
                    <a:pt x="108265" y="13712"/>
                    <a:pt x="107331" y="13712"/>
                  </a:cubicBezTo>
                  <a:cubicBezTo>
                    <a:pt x="106417" y="13894"/>
                    <a:pt x="105482" y="13894"/>
                    <a:pt x="104714" y="13529"/>
                  </a:cubicBezTo>
                  <a:cubicBezTo>
                    <a:pt x="103634" y="12749"/>
                    <a:pt x="103011" y="12541"/>
                    <a:pt x="101786" y="12749"/>
                  </a:cubicBezTo>
                  <a:cubicBezTo>
                    <a:pt x="101474" y="12749"/>
                    <a:pt x="99626" y="13529"/>
                    <a:pt x="99626" y="12541"/>
                  </a:cubicBezTo>
                  <a:cubicBezTo>
                    <a:pt x="99626" y="11396"/>
                    <a:pt x="98857" y="11214"/>
                    <a:pt x="98089" y="11214"/>
                  </a:cubicBezTo>
                  <a:cubicBezTo>
                    <a:pt x="97009" y="11214"/>
                    <a:pt x="97154" y="10225"/>
                    <a:pt x="96531" y="9653"/>
                  </a:cubicBezTo>
                  <a:cubicBezTo>
                    <a:pt x="95763" y="8872"/>
                    <a:pt x="95617" y="10615"/>
                    <a:pt x="95451" y="11214"/>
                  </a:cubicBezTo>
                  <a:cubicBezTo>
                    <a:pt x="95160" y="11214"/>
                    <a:pt x="94849" y="11214"/>
                    <a:pt x="94537" y="11214"/>
                  </a:cubicBezTo>
                  <a:cubicBezTo>
                    <a:pt x="94537" y="11578"/>
                    <a:pt x="94537" y="11786"/>
                    <a:pt x="94537" y="11968"/>
                  </a:cubicBezTo>
                  <a:cubicBezTo>
                    <a:pt x="93603" y="11968"/>
                    <a:pt x="92689" y="11214"/>
                    <a:pt x="91754" y="11396"/>
                  </a:cubicBezTo>
                  <a:cubicBezTo>
                    <a:pt x="91754" y="12176"/>
                    <a:pt x="91754" y="12749"/>
                    <a:pt x="91754" y="13529"/>
                  </a:cubicBezTo>
                  <a:cubicBezTo>
                    <a:pt x="90529" y="13529"/>
                    <a:pt x="89138" y="14492"/>
                    <a:pt x="87912" y="13712"/>
                  </a:cubicBezTo>
                  <a:cubicBezTo>
                    <a:pt x="87144" y="13321"/>
                    <a:pt x="86521" y="11968"/>
                    <a:pt x="85586" y="12176"/>
                  </a:cubicBezTo>
                  <a:cubicBezTo>
                    <a:pt x="85441" y="12749"/>
                    <a:pt x="84672" y="13529"/>
                    <a:pt x="84361" y="12541"/>
                  </a:cubicBezTo>
                  <a:cubicBezTo>
                    <a:pt x="84195" y="11968"/>
                    <a:pt x="84361" y="11396"/>
                    <a:pt x="84361" y="10615"/>
                  </a:cubicBezTo>
                  <a:cubicBezTo>
                    <a:pt x="83738" y="10433"/>
                    <a:pt x="83883" y="11396"/>
                    <a:pt x="83426" y="11786"/>
                  </a:cubicBezTo>
                  <a:cubicBezTo>
                    <a:pt x="82969" y="11968"/>
                    <a:pt x="82512" y="11578"/>
                    <a:pt x="82035" y="11396"/>
                  </a:cubicBezTo>
                  <a:cubicBezTo>
                    <a:pt x="80955" y="10615"/>
                    <a:pt x="80041" y="11968"/>
                    <a:pt x="79875" y="13139"/>
                  </a:cubicBezTo>
                  <a:cubicBezTo>
                    <a:pt x="77881" y="13139"/>
                    <a:pt x="76178" y="14674"/>
                    <a:pt x="73873" y="14102"/>
                  </a:cubicBezTo>
                  <a:cubicBezTo>
                    <a:pt x="73104" y="13894"/>
                    <a:pt x="72938" y="14284"/>
                    <a:pt x="72315" y="13321"/>
                  </a:cubicBezTo>
                  <a:cubicBezTo>
                    <a:pt x="72024" y="12359"/>
                    <a:pt x="71401" y="13894"/>
                    <a:pt x="71401" y="14284"/>
                  </a:cubicBezTo>
                  <a:cubicBezTo>
                    <a:pt x="70633" y="14102"/>
                    <a:pt x="70488" y="11968"/>
                    <a:pt x="70176" y="11214"/>
                  </a:cubicBezTo>
                  <a:cubicBezTo>
                    <a:pt x="70778" y="11214"/>
                    <a:pt x="71713" y="11578"/>
                    <a:pt x="72170" y="11214"/>
                  </a:cubicBezTo>
                  <a:cubicBezTo>
                    <a:pt x="72170" y="11396"/>
                    <a:pt x="72315" y="11786"/>
                    <a:pt x="72315" y="11968"/>
                  </a:cubicBezTo>
                  <a:cubicBezTo>
                    <a:pt x="72481" y="11578"/>
                    <a:pt x="72793" y="11396"/>
                    <a:pt x="73104" y="11396"/>
                  </a:cubicBezTo>
                  <a:cubicBezTo>
                    <a:pt x="72170" y="10043"/>
                    <a:pt x="72024" y="7337"/>
                    <a:pt x="70633" y="6947"/>
                  </a:cubicBezTo>
                  <a:cubicBezTo>
                    <a:pt x="69075" y="6556"/>
                    <a:pt x="68473" y="7337"/>
                    <a:pt x="67705" y="8690"/>
                  </a:cubicBezTo>
                  <a:cubicBezTo>
                    <a:pt x="67227" y="8690"/>
                    <a:pt x="66625" y="8482"/>
                    <a:pt x="66313" y="8872"/>
                  </a:cubicBezTo>
                  <a:cubicBezTo>
                    <a:pt x="66313" y="7909"/>
                    <a:pt x="64922" y="8117"/>
                    <a:pt x="64465" y="8300"/>
                  </a:cubicBezTo>
                  <a:cubicBezTo>
                    <a:pt x="63530" y="8482"/>
                    <a:pt x="62907" y="9262"/>
                    <a:pt x="61848" y="9262"/>
                  </a:cubicBezTo>
                  <a:cubicBezTo>
                    <a:pt x="61848" y="10043"/>
                    <a:pt x="61682" y="10433"/>
                    <a:pt x="60913" y="10615"/>
                  </a:cubicBezTo>
                  <a:cubicBezTo>
                    <a:pt x="61059" y="11214"/>
                    <a:pt x="61059" y="12176"/>
                    <a:pt x="60456" y="12541"/>
                  </a:cubicBezTo>
                  <a:cubicBezTo>
                    <a:pt x="60145" y="12749"/>
                    <a:pt x="59833" y="12749"/>
                    <a:pt x="59833" y="13321"/>
                  </a:cubicBezTo>
                  <a:cubicBezTo>
                    <a:pt x="59065" y="13321"/>
                    <a:pt x="58608" y="14284"/>
                    <a:pt x="58296" y="14856"/>
                  </a:cubicBezTo>
                  <a:cubicBezTo>
                    <a:pt x="58899" y="15247"/>
                    <a:pt x="59210" y="15455"/>
                    <a:pt x="59065" y="16418"/>
                  </a:cubicBezTo>
                  <a:cubicBezTo>
                    <a:pt x="58608" y="16235"/>
                    <a:pt x="58296" y="16990"/>
                    <a:pt x="57819" y="17198"/>
                  </a:cubicBezTo>
                  <a:cubicBezTo>
                    <a:pt x="57362" y="17380"/>
                    <a:pt x="56739" y="16990"/>
                    <a:pt x="56282" y="16990"/>
                  </a:cubicBezTo>
                  <a:cubicBezTo>
                    <a:pt x="56137" y="17588"/>
                    <a:pt x="56448" y="18551"/>
                    <a:pt x="55825" y="18551"/>
                  </a:cubicBezTo>
                  <a:cubicBezTo>
                    <a:pt x="55368" y="18733"/>
                    <a:pt x="54890" y="18551"/>
                    <a:pt x="54434" y="18551"/>
                  </a:cubicBezTo>
                  <a:cubicBezTo>
                    <a:pt x="53811" y="18551"/>
                    <a:pt x="51962" y="18941"/>
                    <a:pt x="51962" y="17771"/>
                  </a:cubicBezTo>
                  <a:cubicBezTo>
                    <a:pt x="51962" y="17771"/>
                    <a:pt x="51962" y="17771"/>
                    <a:pt x="52128" y="17771"/>
                  </a:cubicBezTo>
                  <a:cubicBezTo>
                    <a:pt x="52419" y="16808"/>
                    <a:pt x="52274" y="13894"/>
                    <a:pt x="51505" y="13529"/>
                  </a:cubicBezTo>
                  <a:cubicBezTo>
                    <a:pt x="51048" y="13321"/>
                    <a:pt x="50280" y="13321"/>
                    <a:pt x="50114" y="12931"/>
                  </a:cubicBezTo>
                  <a:cubicBezTo>
                    <a:pt x="49657" y="11968"/>
                    <a:pt x="49200" y="12176"/>
                    <a:pt x="48431" y="12176"/>
                  </a:cubicBezTo>
                  <a:cubicBezTo>
                    <a:pt x="46874" y="11968"/>
                    <a:pt x="45025" y="12931"/>
                    <a:pt x="43634" y="12176"/>
                  </a:cubicBezTo>
                  <a:cubicBezTo>
                    <a:pt x="42866" y="11578"/>
                    <a:pt x="42409" y="11786"/>
                    <a:pt x="41640" y="11968"/>
                  </a:cubicBezTo>
                  <a:cubicBezTo>
                    <a:pt x="41017" y="12176"/>
                    <a:pt x="40560" y="11578"/>
                    <a:pt x="39792" y="11578"/>
                  </a:cubicBezTo>
                  <a:cubicBezTo>
                    <a:pt x="38400" y="11786"/>
                    <a:pt x="38089" y="10823"/>
                    <a:pt x="37466" y="9262"/>
                  </a:cubicBezTo>
                  <a:cubicBezTo>
                    <a:pt x="36863" y="7519"/>
                    <a:pt x="36240" y="6947"/>
                    <a:pt x="34683" y="6764"/>
                  </a:cubicBezTo>
                  <a:cubicBezTo>
                    <a:pt x="33457" y="6556"/>
                    <a:pt x="31609" y="7909"/>
                    <a:pt x="30529" y="6556"/>
                  </a:cubicBezTo>
                  <a:cubicBezTo>
                    <a:pt x="29449" y="5203"/>
                    <a:pt x="29595" y="3486"/>
                    <a:pt x="29449" y="1743"/>
                  </a:cubicBezTo>
                  <a:cubicBezTo>
                    <a:pt x="29449" y="1925"/>
                    <a:pt x="27912" y="0"/>
                    <a:pt x="27746" y="0"/>
                  </a:cubicBezTo>
                  <a:cubicBezTo>
                    <a:pt x="26687" y="0"/>
                    <a:pt x="26978" y="2107"/>
                    <a:pt x="25441" y="1535"/>
                  </a:cubicBezTo>
                  <a:cubicBezTo>
                    <a:pt x="24984" y="1352"/>
                    <a:pt x="24506" y="962"/>
                    <a:pt x="24049" y="754"/>
                  </a:cubicBezTo>
                  <a:cubicBezTo>
                    <a:pt x="24049" y="962"/>
                    <a:pt x="24215" y="962"/>
                    <a:pt x="24215" y="962"/>
                  </a:cubicBezTo>
                  <a:cubicBezTo>
                    <a:pt x="24215" y="962"/>
                    <a:pt x="24049" y="962"/>
                    <a:pt x="24049" y="754"/>
                  </a:cubicBezTo>
                  <a:lnTo>
                    <a:pt x="23904" y="754"/>
                  </a:lnTo>
                  <a:cubicBezTo>
                    <a:pt x="23426" y="962"/>
                    <a:pt x="23136" y="1352"/>
                    <a:pt x="22824" y="1352"/>
                  </a:cubicBezTo>
                  <a:cubicBezTo>
                    <a:pt x="22512" y="1352"/>
                    <a:pt x="22201" y="1535"/>
                    <a:pt x="21889" y="1535"/>
                  </a:cubicBezTo>
                  <a:cubicBezTo>
                    <a:pt x="21121" y="1743"/>
                    <a:pt x="21121" y="2705"/>
                    <a:pt x="20664" y="2888"/>
                  </a:cubicBezTo>
                  <a:cubicBezTo>
                    <a:pt x="20186" y="3096"/>
                    <a:pt x="19730" y="2888"/>
                    <a:pt x="19273" y="2888"/>
                  </a:cubicBezTo>
                  <a:cubicBezTo>
                    <a:pt x="18961" y="3668"/>
                    <a:pt x="19584" y="3668"/>
                    <a:pt x="20041" y="3850"/>
                  </a:cubicBezTo>
                  <a:cubicBezTo>
                    <a:pt x="20041" y="4449"/>
                    <a:pt x="20041" y="4813"/>
                    <a:pt x="20041" y="5411"/>
                  </a:cubicBezTo>
                  <a:cubicBezTo>
                    <a:pt x="19730" y="5411"/>
                    <a:pt x="19273" y="6374"/>
                    <a:pt x="19273" y="6764"/>
                  </a:cubicBezTo>
                  <a:cubicBezTo>
                    <a:pt x="20498" y="6764"/>
                    <a:pt x="19730" y="10433"/>
                    <a:pt x="21744" y="8300"/>
                  </a:cubicBezTo>
                  <a:cubicBezTo>
                    <a:pt x="22969" y="6764"/>
                    <a:pt x="25441" y="8300"/>
                    <a:pt x="26375" y="9470"/>
                  </a:cubicBezTo>
                  <a:cubicBezTo>
                    <a:pt x="25898" y="9262"/>
                    <a:pt x="25441" y="9861"/>
                    <a:pt x="24984" y="9861"/>
                  </a:cubicBezTo>
                  <a:cubicBezTo>
                    <a:pt x="24361" y="9861"/>
                    <a:pt x="23904" y="9470"/>
                    <a:pt x="23281" y="9653"/>
                  </a:cubicBezTo>
                  <a:cubicBezTo>
                    <a:pt x="23136" y="9861"/>
                    <a:pt x="22969" y="10225"/>
                    <a:pt x="22824" y="10433"/>
                  </a:cubicBezTo>
                  <a:cubicBezTo>
                    <a:pt x="22367" y="10823"/>
                    <a:pt x="21889" y="10823"/>
                    <a:pt x="21433" y="10823"/>
                  </a:cubicBezTo>
                  <a:cubicBezTo>
                    <a:pt x="21433" y="11006"/>
                    <a:pt x="21287" y="11396"/>
                    <a:pt x="21287" y="11786"/>
                  </a:cubicBezTo>
                  <a:cubicBezTo>
                    <a:pt x="20664" y="11968"/>
                    <a:pt x="19418" y="11578"/>
                    <a:pt x="18961" y="12541"/>
                  </a:cubicBezTo>
                  <a:cubicBezTo>
                    <a:pt x="18650" y="13139"/>
                    <a:pt x="18961" y="14102"/>
                    <a:pt x="18338" y="14284"/>
                  </a:cubicBezTo>
                  <a:cubicBezTo>
                    <a:pt x="17881" y="14492"/>
                    <a:pt x="17570" y="14856"/>
                    <a:pt x="17113" y="14856"/>
                  </a:cubicBezTo>
                  <a:cubicBezTo>
                    <a:pt x="16490" y="15247"/>
                    <a:pt x="15887" y="14856"/>
                    <a:pt x="15098" y="14856"/>
                  </a:cubicBezTo>
                  <a:cubicBezTo>
                    <a:pt x="15098" y="14856"/>
                    <a:pt x="15264" y="15455"/>
                    <a:pt x="15264" y="15637"/>
                  </a:cubicBezTo>
                  <a:cubicBezTo>
                    <a:pt x="15410" y="15845"/>
                    <a:pt x="16033" y="15845"/>
                    <a:pt x="16199" y="15845"/>
                  </a:cubicBezTo>
                  <a:cubicBezTo>
                    <a:pt x="17258" y="15845"/>
                    <a:pt x="17258" y="16418"/>
                    <a:pt x="18047" y="17198"/>
                  </a:cubicBezTo>
                  <a:cubicBezTo>
                    <a:pt x="19418" y="18733"/>
                    <a:pt x="19730" y="20268"/>
                    <a:pt x="19584" y="22610"/>
                  </a:cubicBezTo>
                  <a:cubicBezTo>
                    <a:pt x="19273" y="22610"/>
                    <a:pt x="17736" y="22610"/>
                    <a:pt x="17736" y="22974"/>
                  </a:cubicBezTo>
                  <a:cubicBezTo>
                    <a:pt x="17570" y="23365"/>
                    <a:pt x="18047" y="23755"/>
                    <a:pt x="18047" y="24145"/>
                  </a:cubicBezTo>
                  <a:cubicBezTo>
                    <a:pt x="18047" y="25680"/>
                    <a:pt x="16199" y="24535"/>
                    <a:pt x="15887" y="25888"/>
                  </a:cubicBezTo>
                  <a:cubicBezTo>
                    <a:pt x="15576" y="25316"/>
                    <a:pt x="15410" y="24926"/>
                    <a:pt x="14807" y="25108"/>
                  </a:cubicBezTo>
                  <a:cubicBezTo>
                    <a:pt x="14807" y="24535"/>
                    <a:pt x="14807" y="24145"/>
                    <a:pt x="14807" y="23755"/>
                  </a:cubicBezTo>
                  <a:cubicBezTo>
                    <a:pt x="14184" y="23573"/>
                    <a:pt x="13561" y="23755"/>
                    <a:pt x="13104" y="23183"/>
                  </a:cubicBezTo>
                  <a:cubicBezTo>
                    <a:pt x="12647" y="22610"/>
                    <a:pt x="12793" y="22012"/>
                    <a:pt x="12024" y="22220"/>
                  </a:cubicBezTo>
                  <a:cubicBezTo>
                    <a:pt x="12024" y="22610"/>
                    <a:pt x="11713" y="22974"/>
                    <a:pt x="11568" y="23573"/>
                  </a:cubicBezTo>
                  <a:cubicBezTo>
                    <a:pt x="12938" y="23755"/>
                    <a:pt x="12024" y="26461"/>
                    <a:pt x="11713" y="27241"/>
                  </a:cubicBezTo>
                  <a:cubicBezTo>
                    <a:pt x="11568" y="27996"/>
                    <a:pt x="12024" y="29167"/>
                    <a:pt x="11401" y="29557"/>
                  </a:cubicBezTo>
                  <a:cubicBezTo>
                    <a:pt x="10799" y="29947"/>
                    <a:pt x="10944" y="31483"/>
                    <a:pt x="10944" y="32263"/>
                  </a:cubicBezTo>
                  <a:cubicBezTo>
                    <a:pt x="10488" y="32263"/>
                    <a:pt x="10176" y="32263"/>
                    <a:pt x="9865" y="32263"/>
                  </a:cubicBezTo>
                  <a:cubicBezTo>
                    <a:pt x="9719" y="32263"/>
                    <a:pt x="9553" y="32836"/>
                    <a:pt x="9408" y="32836"/>
                  </a:cubicBezTo>
                  <a:cubicBezTo>
                    <a:pt x="8930" y="33044"/>
                    <a:pt x="8473" y="32653"/>
                    <a:pt x="8016" y="32836"/>
                  </a:cubicBezTo>
                  <a:cubicBezTo>
                    <a:pt x="8016" y="33408"/>
                    <a:pt x="8016" y="34006"/>
                    <a:pt x="8016" y="34397"/>
                  </a:cubicBezTo>
                  <a:cubicBezTo>
                    <a:pt x="4776" y="34579"/>
                    <a:pt x="4465" y="38065"/>
                    <a:pt x="3530" y="32445"/>
                  </a:cubicBezTo>
                  <a:cubicBezTo>
                    <a:pt x="3385" y="31691"/>
                    <a:pt x="3385" y="29167"/>
                    <a:pt x="3696" y="27814"/>
                  </a:cubicBezTo>
                  <a:cubicBezTo>
                    <a:pt x="3696" y="27814"/>
                    <a:pt x="3530" y="27814"/>
                    <a:pt x="3385" y="27814"/>
                  </a:cubicBezTo>
                  <a:cubicBezTo>
                    <a:pt x="3385" y="27996"/>
                    <a:pt x="3385" y="28204"/>
                    <a:pt x="3239" y="28386"/>
                  </a:cubicBezTo>
                  <a:cubicBezTo>
                    <a:pt x="2928" y="28985"/>
                    <a:pt x="1993" y="28594"/>
                    <a:pt x="1848" y="29167"/>
                  </a:cubicBezTo>
                  <a:cubicBezTo>
                    <a:pt x="1682" y="29557"/>
                    <a:pt x="2305" y="30130"/>
                    <a:pt x="2159" y="30728"/>
                  </a:cubicBezTo>
                  <a:cubicBezTo>
                    <a:pt x="1993" y="31691"/>
                    <a:pt x="1536" y="31092"/>
                    <a:pt x="1225" y="31873"/>
                  </a:cubicBezTo>
                  <a:cubicBezTo>
                    <a:pt x="768" y="33044"/>
                    <a:pt x="2159" y="33798"/>
                    <a:pt x="1993" y="34969"/>
                  </a:cubicBezTo>
                  <a:cubicBezTo>
                    <a:pt x="1848" y="34579"/>
                    <a:pt x="1536" y="34579"/>
                    <a:pt x="1536" y="34006"/>
                  </a:cubicBezTo>
                  <a:cubicBezTo>
                    <a:pt x="1225" y="34006"/>
                    <a:pt x="913" y="34006"/>
                    <a:pt x="768" y="34006"/>
                  </a:cubicBezTo>
                  <a:cubicBezTo>
                    <a:pt x="456" y="34579"/>
                    <a:pt x="602" y="34761"/>
                    <a:pt x="768" y="35359"/>
                  </a:cubicBezTo>
                  <a:cubicBezTo>
                    <a:pt x="913" y="35359"/>
                    <a:pt x="1536" y="36322"/>
                    <a:pt x="1391" y="36322"/>
                  </a:cubicBezTo>
                  <a:cubicBezTo>
                    <a:pt x="1225" y="36504"/>
                    <a:pt x="913" y="36504"/>
                    <a:pt x="768" y="36504"/>
                  </a:cubicBezTo>
                  <a:cubicBezTo>
                    <a:pt x="768" y="37467"/>
                    <a:pt x="311" y="38248"/>
                    <a:pt x="456" y="39210"/>
                  </a:cubicBezTo>
                  <a:cubicBezTo>
                    <a:pt x="1536" y="39028"/>
                    <a:pt x="0" y="42697"/>
                    <a:pt x="456" y="42697"/>
                  </a:cubicBezTo>
                  <a:cubicBezTo>
                    <a:pt x="768" y="42697"/>
                    <a:pt x="1079" y="42697"/>
                    <a:pt x="1391" y="42697"/>
                  </a:cubicBezTo>
                  <a:cubicBezTo>
                    <a:pt x="1391" y="42307"/>
                    <a:pt x="1225" y="41344"/>
                    <a:pt x="1682" y="41344"/>
                  </a:cubicBezTo>
                  <a:cubicBezTo>
                    <a:pt x="1848" y="41344"/>
                    <a:pt x="2305" y="42307"/>
                    <a:pt x="2616" y="42489"/>
                  </a:cubicBezTo>
                  <a:cubicBezTo>
                    <a:pt x="2159" y="43087"/>
                    <a:pt x="1079" y="42879"/>
                    <a:pt x="913" y="43842"/>
                  </a:cubicBezTo>
                  <a:cubicBezTo>
                    <a:pt x="768" y="44440"/>
                    <a:pt x="1079" y="44440"/>
                    <a:pt x="1225" y="44830"/>
                  </a:cubicBezTo>
                  <a:cubicBezTo>
                    <a:pt x="1225" y="45403"/>
                    <a:pt x="1225" y="45975"/>
                    <a:pt x="1225" y="46366"/>
                  </a:cubicBezTo>
                  <a:cubicBezTo>
                    <a:pt x="1848" y="46548"/>
                    <a:pt x="2450" y="46366"/>
                    <a:pt x="3073" y="46548"/>
                  </a:cubicBezTo>
                  <a:cubicBezTo>
                    <a:pt x="2450" y="46938"/>
                    <a:pt x="1225" y="46366"/>
                    <a:pt x="913" y="47328"/>
                  </a:cubicBezTo>
                  <a:cubicBezTo>
                    <a:pt x="913" y="47718"/>
                    <a:pt x="1079" y="49644"/>
                    <a:pt x="1391" y="49852"/>
                  </a:cubicBezTo>
                  <a:cubicBezTo>
                    <a:pt x="1391" y="50216"/>
                    <a:pt x="1391" y="50607"/>
                    <a:pt x="1391" y="50997"/>
                  </a:cubicBezTo>
                  <a:cubicBezTo>
                    <a:pt x="768" y="51205"/>
                    <a:pt x="1391" y="51777"/>
                    <a:pt x="1225" y="52168"/>
                  </a:cubicBezTo>
                  <a:cubicBezTo>
                    <a:pt x="768" y="52350"/>
                    <a:pt x="768" y="54093"/>
                    <a:pt x="1391" y="53911"/>
                  </a:cubicBezTo>
                  <a:cubicBezTo>
                    <a:pt x="1682" y="53313"/>
                    <a:pt x="1993" y="52740"/>
                    <a:pt x="2159" y="51960"/>
                  </a:cubicBezTo>
                  <a:cubicBezTo>
                    <a:pt x="2450" y="51960"/>
                    <a:pt x="2928" y="51960"/>
                    <a:pt x="3385" y="51960"/>
                  </a:cubicBezTo>
                  <a:cubicBezTo>
                    <a:pt x="3530" y="51387"/>
                    <a:pt x="3239" y="49644"/>
                    <a:pt x="3842" y="49852"/>
                  </a:cubicBezTo>
                  <a:cubicBezTo>
                    <a:pt x="3842" y="50424"/>
                    <a:pt x="4008" y="50607"/>
                    <a:pt x="4153" y="51205"/>
                  </a:cubicBezTo>
                  <a:cubicBezTo>
                    <a:pt x="4153" y="51595"/>
                    <a:pt x="4153" y="52168"/>
                    <a:pt x="4008" y="52558"/>
                  </a:cubicBezTo>
                  <a:cubicBezTo>
                    <a:pt x="3696" y="52558"/>
                    <a:pt x="3239" y="52350"/>
                    <a:pt x="3073" y="52558"/>
                  </a:cubicBezTo>
                  <a:cubicBezTo>
                    <a:pt x="2616" y="52740"/>
                    <a:pt x="2928" y="52948"/>
                    <a:pt x="2616" y="53130"/>
                  </a:cubicBezTo>
                  <a:cubicBezTo>
                    <a:pt x="2450" y="53521"/>
                    <a:pt x="1536" y="54483"/>
                    <a:pt x="2305" y="54874"/>
                  </a:cubicBezTo>
                  <a:cubicBezTo>
                    <a:pt x="2305" y="55056"/>
                    <a:pt x="2450" y="55264"/>
                    <a:pt x="2305" y="55446"/>
                  </a:cubicBezTo>
                  <a:cubicBezTo>
                    <a:pt x="2762" y="55628"/>
                    <a:pt x="3073" y="55446"/>
                    <a:pt x="3385" y="55446"/>
                  </a:cubicBezTo>
                  <a:cubicBezTo>
                    <a:pt x="3530" y="55628"/>
                    <a:pt x="3696" y="56019"/>
                    <a:pt x="3842" y="56227"/>
                  </a:cubicBezTo>
                  <a:cubicBezTo>
                    <a:pt x="3530" y="56591"/>
                    <a:pt x="2762" y="56409"/>
                    <a:pt x="2305" y="56227"/>
                  </a:cubicBezTo>
                  <a:lnTo>
                    <a:pt x="2305" y="56019"/>
                  </a:lnTo>
                  <a:cubicBezTo>
                    <a:pt x="913" y="55628"/>
                    <a:pt x="913" y="57970"/>
                    <a:pt x="1225" y="58933"/>
                  </a:cubicBezTo>
                  <a:cubicBezTo>
                    <a:pt x="1391" y="59115"/>
                    <a:pt x="1682" y="59323"/>
                    <a:pt x="1682" y="59505"/>
                  </a:cubicBezTo>
                  <a:cubicBezTo>
                    <a:pt x="1848" y="59895"/>
                    <a:pt x="1848" y="60078"/>
                    <a:pt x="1848" y="60468"/>
                  </a:cubicBezTo>
                  <a:cubicBezTo>
                    <a:pt x="1993" y="61040"/>
                    <a:pt x="2305" y="61639"/>
                    <a:pt x="2616" y="62003"/>
                  </a:cubicBezTo>
                  <a:cubicBezTo>
                    <a:pt x="2450" y="62003"/>
                    <a:pt x="2305" y="62003"/>
                    <a:pt x="2159" y="62003"/>
                  </a:cubicBezTo>
                  <a:cubicBezTo>
                    <a:pt x="2159" y="61821"/>
                    <a:pt x="2159" y="61821"/>
                    <a:pt x="2159" y="61639"/>
                  </a:cubicBezTo>
                  <a:cubicBezTo>
                    <a:pt x="1993" y="61639"/>
                    <a:pt x="1848" y="61639"/>
                    <a:pt x="1848" y="61639"/>
                  </a:cubicBezTo>
                  <a:cubicBezTo>
                    <a:pt x="1536" y="62601"/>
                    <a:pt x="1536" y="63746"/>
                    <a:pt x="1682" y="64527"/>
                  </a:cubicBezTo>
                  <a:cubicBezTo>
                    <a:pt x="1848" y="64709"/>
                    <a:pt x="1993" y="64917"/>
                    <a:pt x="2305" y="64917"/>
                  </a:cubicBezTo>
                  <a:cubicBezTo>
                    <a:pt x="2305" y="65490"/>
                    <a:pt x="2305" y="66088"/>
                    <a:pt x="1993" y="66270"/>
                  </a:cubicBezTo>
                  <a:cubicBezTo>
                    <a:pt x="2305" y="66452"/>
                    <a:pt x="2616" y="66452"/>
                    <a:pt x="2928" y="66452"/>
                  </a:cubicBezTo>
                  <a:cubicBezTo>
                    <a:pt x="2928" y="66088"/>
                    <a:pt x="3239" y="65698"/>
                    <a:pt x="3530" y="65880"/>
                  </a:cubicBezTo>
                  <a:cubicBezTo>
                    <a:pt x="3385" y="66452"/>
                    <a:pt x="3530" y="67051"/>
                    <a:pt x="3385" y="67415"/>
                  </a:cubicBezTo>
                  <a:cubicBezTo>
                    <a:pt x="3385" y="66452"/>
                    <a:pt x="2305" y="66660"/>
                    <a:pt x="1682" y="66660"/>
                  </a:cubicBezTo>
                  <a:cubicBezTo>
                    <a:pt x="1536" y="67805"/>
                    <a:pt x="2159" y="67805"/>
                    <a:pt x="2616" y="68196"/>
                  </a:cubicBezTo>
                  <a:cubicBezTo>
                    <a:pt x="2762" y="68976"/>
                    <a:pt x="2305" y="69549"/>
                    <a:pt x="1993" y="70121"/>
                  </a:cubicBezTo>
                  <a:cubicBezTo>
                    <a:pt x="2305" y="70121"/>
                    <a:pt x="2305" y="70121"/>
                    <a:pt x="2450" y="70121"/>
                  </a:cubicBezTo>
                  <a:cubicBezTo>
                    <a:pt x="2450" y="70901"/>
                    <a:pt x="2616" y="72463"/>
                    <a:pt x="3530" y="72254"/>
                  </a:cubicBezTo>
                  <a:cubicBezTo>
                    <a:pt x="2159" y="72645"/>
                    <a:pt x="3073" y="74388"/>
                    <a:pt x="3530" y="75351"/>
                  </a:cubicBezTo>
                  <a:cubicBezTo>
                    <a:pt x="4319" y="76704"/>
                    <a:pt x="3696" y="78057"/>
                    <a:pt x="3842" y="79592"/>
                  </a:cubicBezTo>
                  <a:cubicBezTo>
                    <a:pt x="4153" y="79592"/>
                    <a:pt x="4465" y="79592"/>
                    <a:pt x="4776" y="79800"/>
                  </a:cubicBezTo>
                  <a:cubicBezTo>
                    <a:pt x="4465" y="80190"/>
                    <a:pt x="4153" y="80190"/>
                    <a:pt x="3842" y="80372"/>
                  </a:cubicBezTo>
                  <a:cubicBezTo>
                    <a:pt x="4153" y="81725"/>
                    <a:pt x="4922" y="84041"/>
                    <a:pt x="4008" y="85212"/>
                  </a:cubicBezTo>
                  <a:cubicBezTo>
                    <a:pt x="4319" y="85212"/>
                    <a:pt x="4631" y="85212"/>
                    <a:pt x="4922" y="85394"/>
                  </a:cubicBezTo>
                  <a:cubicBezTo>
                    <a:pt x="4922" y="85967"/>
                    <a:pt x="4465" y="85784"/>
                    <a:pt x="4465" y="86175"/>
                  </a:cubicBezTo>
                  <a:cubicBezTo>
                    <a:pt x="4319" y="86357"/>
                    <a:pt x="4465" y="86955"/>
                    <a:pt x="4465" y="87320"/>
                  </a:cubicBezTo>
                  <a:cubicBezTo>
                    <a:pt x="4776" y="87528"/>
                    <a:pt x="5233" y="87710"/>
                    <a:pt x="5088" y="88490"/>
                  </a:cubicBezTo>
                  <a:cubicBezTo>
                    <a:pt x="4631" y="88282"/>
                    <a:pt x="4465" y="88881"/>
                    <a:pt x="4631" y="89271"/>
                  </a:cubicBezTo>
                  <a:cubicBezTo>
                    <a:pt x="5399" y="89271"/>
                    <a:pt x="4776" y="90988"/>
                    <a:pt x="4776" y="91769"/>
                  </a:cubicBezTo>
                  <a:cubicBezTo>
                    <a:pt x="5088" y="91769"/>
                    <a:pt x="5233" y="91977"/>
                    <a:pt x="5399" y="91977"/>
                  </a:cubicBezTo>
                  <a:cubicBezTo>
                    <a:pt x="5545" y="92549"/>
                    <a:pt x="5088" y="92549"/>
                    <a:pt x="4631" y="92549"/>
                  </a:cubicBezTo>
                  <a:cubicBezTo>
                    <a:pt x="5233" y="93512"/>
                    <a:pt x="5088" y="95828"/>
                    <a:pt x="5088" y="96999"/>
                  </a:cubicBezTo>
                  <a:cubicBezTo>
                    <a:pt x="5088" y="97571"/>
                    <a:pt x="4922" y="98352"/>
                    <a:pt x="4922" y="99106"/>
                  </a:cubicBezTo>
                  <a:cubicBezTo>
                    <a:pt x="4922" y="99887"/>
                    <a:pt x="5233" y="100667"/>
                    <a:pt x="5399" y="101422"/>
                  </a:cubicBezTo>
                  <a:cubicBezTo>
                    <a:pt x="5399" y="102202"/>
                    <a:pt x="5233" y="102983"/>
                    <a:pt x="5545" y="103738"/>
                  </a:cubicBezTo>
                  <a:cubicBezTo>
                    <a:pt x="5856" y="104518"/>
                    <a:pt x="5856" y="105091"/>
                    <a:pt x="6002" y="106079"/>
                  </a:cubicBezTo>
                  <a:cubicBezTo>
                    <a:pt x="6002" y="106470"/>
                    <a:pt x="5856" y="107042"/>
                    <a:pt x="6002" y="107432"/>
                  </a:cubicBezTo>
                  <a:cubicBezTo>
                    <a:pt x="6002" y="107823"/>
                    <a:pt x="6479" y="108005"/>
                    <a:pt x="6479" y="108395"/>
                  </a:cubicBezTo>
                  <a:cubicBezTo>
                    <a:pt x="6479" y="108967"/>
                    <a:pt x="6002" y="109358"/>
                    <a:pt x="5711" y="109748"/>
                  </a:cubicBezTo>
                  <a:cubicBezTo>
                    <a:pt x="5711" y="110320"/>
                    <a:pt x="6168" y="110503"/>
                    <a:pt x="6479" y="110893"/>
                  </a:cubicBezTo>
                  <a:cubicBezTo>
                    <a:pt x="6770" y="111101"/>
                    <a:pt x="7082" y="111673"/>
                    <a:pt x="7393" y="112064"/>
                  </a:cubicBezTo>
                  <a:cubicBezTo>
                    <a:pt x="7850" y="113026"/>
                    <a:pt x="7850" y="114197"/>
                    <a:pt x="8328" y="115342"/>
                  </a:cubicBezTo>
                  <a:cubicBezTo>
                    <a:pt x="8473" y="115732"/>
                    <a:pt x="8473" y="116123"/>
                    <a:pt x="8618" y="116305"/>
                  </a:cubicBezTo>
                  <a:cubicBezTo>
                    <a:pt x="9096" y="116305"/>
                    <a:pt x="9408" y="116513"/>
                    <a:pt x="9865" y="116305"/>
                  </a:cubicBezTo>
                </a:path>
              </a:pathLst>
            </a:custGeom>
            <a:solidFill>
              <a:srgbClr val="A6A6A6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1" name="Shape 2594"/>
            <p:cNvSpPr/>
            <p:nvPr/>
          </p:nvSpPr>
          <p:spPr>
            <a:xfrm>
              <a:off x="8528546" y="5133582"/>
              <a:ext cx="2520215" cy="225563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2765" y="88075"/>
                  </a:moveTo>
                  <a:lnTo>
                    <a:pt x="22765" y="88075"/>
                  </a:lnTo>
                  <a:cubicBezTo>
                    <a:pt x="23073" y="88235"/>
                    <a:pt x="22929" y="88925"/>
                    <a:pt x="23073" y="89431"/>
                  </a:cubicBezTo>
                  <a:cubicBezTo>
                    <a:pt x="23238" y="89936"/>
                    <a:pt x="23835" y="89936"/>
                    <a:pt x="24308" y="89775"/>
                  </a:cubicBezTo>
                  <a:cubicBezTo>
                    <a:pt x="24308" y="89615"/>
                    <a:pt x="24452" y="89270"/>
                    <a:pt x="24452" y="88925"/>
                  </a:cubicBezTo>
                  <a:cubicBezTo>
                    <a:pt x="25214" y="88925"/>
                    <a:pt x="26284" y="88580"/>
                    <a:pt x="27046" y="88925"/>
                  </a:cubicBezTo>
                  <a:cubicBezTo>
                    <a:pt x="27663" y="89270"/>
                    <a:pt x="28116" y="89431"/>
                    <a:pt x="28878" y="89431"/>
                  </a:cubicBezTo>
                  <a:cubicBezTo>
                    <a:pt x="29660" y="89270"/>
                    <a:pt x="30257" y="89431"/>
                    <a:pt x="30566" y="90120"/>
                  </a:cubicBezTo>
                  <a:cubicBezTo>
                    <a:pt x="30710" y="90626"/>
                    <a:pt x="30874" y="91476"/>
                    <a:pt x="31492" y="91315"/>
                  </a:cubicBezTo>
                  <a:cubicBezTo>
                    <a:pt x="31492" y="90810"/>
                    <a:pt x="31780" y="89775"/>
                    <a:pt x="32397" y="89936"/>
                  </a:cubicBezTo>
                  <a:cubicBezTo>
                    <a:pt x="32397" y="90465"/>
                    <a:pt x="32562" y="90626"/>
                    <a:pt x="33015" y="90626"/>
                  </a:cubicBezTo>
                  <a:cubicBezTo>
                    <a:pt x="33159" y="89775"/>
                    <a:pt x="34229" y="89086"/>
                    <a:pt x="34847" y="89270"/>
                  </a:cubicBezTo>
                  <a:cubicBezTo>
                    <a:pt x="34991" y="89936"/>
                    <a:pt x="34847" y="90626"/>
                    <a:pt x="35464" y="90971"/>
                  </a:cubicBezTo>
                  <a:cubicBezTo>
                    <a:pt x="36061" y="91476"/>
                    <a:pt x="37296" y="90626"/>
                    <a:pt x="37749" y="91476"/>
                  </a:cubicBezTo>
                  <a:cubicBezTo>
                    <a:pt x="38058" y="92005"/>
                    <a:pt x="37893" y="92511"/>
                    <a:pt x="38367" y="93016"/>
                  </a:cubicBezTo>
                  <a:cubicBezTo>
                    <a:pt x="38984" y="93545"/>
                    <a:pt x="39128" y="93867"/>
                    <a:pt x="39272" y="94717"/>
                  </a:cubicBezTo>
                  <a:cubicBezTo>
                    <a:pt x="39890" y="94556"/>
                    <a:pt x="39890" y="93867"/>
                    <a:pt x="40343" y="93361"/>
                  </a:cubicBezTo>
                  <a:cubicBezTo>
                    <a:pt x="40960" y="93200"/>
                    <a:pt x="41722" y="94717"/>
                    <a:pt x="42339" y="94901"/>
                  </a:cubicBezTo>
                  <a:cubicBezTo>
                    <a:pt x="42339" y="95407"/>
                    <a:pt x="42339" y="95912"/>
                    <a:pt x="42483" y="96441"/>
                  </a:cubicBezTo>
                  <a:cubicBezTo>
                    <a:pt x="43409" y="96441"/>
                    <a:pt x="45241" y="95912"/>
                    <a:pt x="45550" y="97107"/>
                  </a:cubicBezTo>
                  <a:cubicBezTo>
                    <a:pt x="46456" y="97636"/>
                    <a:pt x="46312" y="95751"/>
                    <a:pt x="46620" y="95246"/>
                  </a:cubicBezTo>
                  <a:cubicBezTo>
                    <a:pt x="47073" y="94556"/>
                    <a:pt x="47835" y="94901"/>
                    <a:pt x="48596" y="95062"/>
                  </a:cubicBezTo>
                  <a:cubicBezTo>
                    <a:pt x="48596" y="95751"/>
                    <a:pt x="48288" y="96441"/>
                    <a:pt x="48452" y="97107"/>
                  </a:cubicBezTo>
                  <a:cubicBezTo>
                    <a:pt x="48905" y="97107"/>
                    <a:pt x="49358" y="96946"/>
                    <a:pt x="49667" y="97291"/>
                  </a:cubicBezTo>
                  <a:cubicBezTo>
                    <a:pt x="48761" y="97958"/>
                    <a:pt x="47835" y="98142"/>
                    <a:pt x="47691" y="99337"/>
                  </a:cubicBezTo>
                  <a:cubicBezTo>
                    <a:pt x="47526" y="100532"/>
                    <a:pt x="48144" y="101727"/>
                    <a:pt x="49214" y="101543"/>
                  </a:cubicBezTo>
                  <a:cubicBezTo>
                    <a:pt x="48905" y="102922"/>
                    <a:pt x="49523" y="103773"/>
                    <a:pt x="50449" y="102578"/>
                  </a:cubicBezTo>
                  <a:cubicBezTo>
                    <a:pt x="51355" y="101221"/>
                    <a:pt x="52425" y="102738"/>
                    <a:pt x="52116" y="104117"/>
                  </a:cubicBezTo>
                  <a:cubicBezTo>
                    <a:pt x="51807" y="105152"/>
                    <a:pt x="49831" y="106163"/>
                    <a:pt x="50284" y="107358"/>
                  </a:cubicBezTo>
                  <a:cubicBezTo>
                    <a:pt x="50593" y="108048"/>
                    <a:pt x="51355" y="107703"/>
                    <a:pt x="51663" y="108209"/>
                  </a:cubicBezTo>
                  <a:cubicBezTo>
                    <a:pt x="52116" y="108898"/>
                    <a:pt x="51663" y="109749"/>
                    <a:pt x="52281" y="110438"/>
                  </a:cubicBezTo>
                  <a:cubicBezTo>
                    <a:pt x="54874" y="108898"/>
                    <a:pt x="52878" y="112484"/>
                    <a:pt x="53804" y="113495"/>
                  </a:cubicBezTo>
                  <a:cubicBezTo>
                    <a:pt x="54401" y="114001"/>
                    <a:pt x="55492" y="113495"/>
                    <a:pt x="56089" y="113840"/>
                  </a:cubicBezTo>
                  <a:cubicBezTo>
                    <a:pt x="56850" y="114185"/>
                    <a:pt x="56706" y="115380"/>
                    <a:pt x="57612" y="115196"/>
                  </a:cubicBezTo>
                  <a:lnTo>
                    <a:pt x="57612" y="115380"/>
                  </a:lnTo>
                  <a:cubicBezTo>
                    <a:pt x="58229" y="115380"/>
                    <a:pt x="59156" y="115196"/>
                    <a:pt x="59608" y="115724"/>
                  </a:cubicBezTo>
                  <a:cubicBezTo>
                    <a:pt x="60370" y="116575"/>
                    <a:pt x="59917" y="116920"/>
                    <a:pt x="59917" y="117770"/>
                  </a:cubicBezTo>
                  <a:cubicBezTo>
                    <a:pt x="59608" y="118965"/>
                    <a:pt x="61132" y="118115"/>
                    <a:pt x="61605" y="118276"/>
                  </a:cubicBezTo>
                  <a:cubicBezTo>
                    <a:pt x="62202" y="118460"/>
                    <a:pt x="62202" y="119126"/>
                    <a:pt x="62202" y="119816"/>
                  </a:cubicBezTo>
                  <a:cubicBezTo>
                    <a:pt x="62367" y="119816"/>
                    <a:pt x="62367" y="119816"/>
                    <a:pt x="62511" y="119977"/>
                  </a:cubicBezTo>
                  <a:cubicBezTo>
                    <a:pt x="62675" y="119977"/>
                    <a:pt x="62675" y="119977"/>
                    <a:pt x="62675" y="119816"/>
                  </a:cubicBezTo>
                  <a:cubicBezTo>
                    <a:pt x="62819" y="119310"/>
                    <a:pt x="63890" y="119816"/>
                    <a:pt x="64034" y="119977"/>
                  </a:cubicBezTo>
                  <a:cubicBezTo>
                    <a:pt x="64960" y="118460"/>
                    <a:pt x="66792" y="119126"/>
                    <a:pt x="67862" y="117931"/>
                  </a:cubicBezTo>
                  <a:cubicBezTo>
                    <a:pt x="68624" y="117081"/>
                    <a:pt x="66030" y="116230"/>
                    <a:pt x="65578" y="115885"/>
                  </a:cubicBezTo>
                  <a:cubicBezTo>
                    <a:pt x="66339" y="115196"/>
                    <a:pt x="65886" y="114874"/>
                    <a:pt x="65886" y="113840"/>
                  </a:cubicBezTo>
                  <a:cubicBezTo>
                    <a:pt x="67245" y="113334"/>
                    <a:pt x="68933" y="113150"/>
                    <a:pt x="70147" y="112300"/>
                  </a:cubicBezTo>
                  <a:cubicBezTo>
                    <a:pt x="71217" y="111633"/>
                    <a:pt x="71382" y="110254"/>
                    <a:pt x="71382" y="109059"/>
                  </a:cubicBezTo>
                  <a:cubicBezTo>
                    <a:pt x="71382" y="108370"/>
                    <a:pt x="71217" y="107519"/>
                    <a:pt x="71382" y="106853"/>
                  </a:cubicBezTo>
                  <a:cubicBezTo>
                    <a:pt x="71382" y="106002"/>
                    <a:pt x="71835" y="105657"/>
                    <a:pt x="72288" y="105152"/>
                  </a:cubicBezTo>
                  <a:cubicBezTo>
                    <a:pt x="72761" y="104462"/>
                    <a:pt x="72452" y="103773"/>
                    <a:pt x="72144" y="103083"/>
                  </a:cubicBezTo>
                  <a:cubicBezTo>
                    <a:pt x="71835" y="102417"/>
                    <a:pt x="71835" y="101382"/>
                    <a:pt x="71835" y="100532"/>
                  </a:cubicBezTo>
                  <a:cubicBezTo>
                    <a:pt x="71073" y="100532"/>
                    <a:pt x="70147" y="100532"/>
                    <a:pt x="69385" y="100532"/>
                  </a:cubicBezTo>
                  <a:cubicBezTo>
                    <a:pt x="69694" y="100026"/>
                    <a:pt x="70147" y="99682"/>
                    <a:pt x="70312" y="99176"/>
                  </a:cubicBezTo>
                  <a:cubicBezTo>
                    <a:pt x="70620" y="98486"/>
                    <a:pt x="70147" y="97636"/>
                    <a:pt x="70765" y="97291"/>
                  </a:cubicBezTo>
                  <a:cubicBezTo>
                    <a:pt x="70620" y="96763"/>
                    <a:pt x="69838" y="96602"/>
                    <a:pt x="69385" y="96441"/>
                  </a:cubicBezTo>
                  <a:cubicBezTo>
                    <a:pt x="69385" y="95912"/>
                    <a:pt x="69077" y="95246"/>
                    <a:pt x="69385" y="94717"/>
                  </a:cubicBezTo>
                  <a:cubicBezTo>
                    <a:pt x="69694" y="94211"/>
                    <a:pt x="70620" y="94211"/>
                    <a:pt x="70620" y="93545"/>
                  </a:cubicBezTo>
                  <a:cubicBezTo>
                    <a:pt x="70620" y="92855"/>
                    <a:pt x="69550" y="91131"/>
                    <a:pt x="71073" y="91476"/>
                  </a:cubicBezTo>
                  <a:cubicBezTo>
                    <a:pt x="70929" y="92327"/>
                    <a:pt x="71382" y="91821"/>
                    <a:pt x="71691" y="92327"/>
                  </a:cubicBezTo>
                  <a:cubicBezTo>
                    <a:pt x="72144" y="92671"/>
                    <a:pt x="72288" y="93361"/>
                    <a:pt x="72905" y="93200"/>
                  </a:cubicBezTo>
                  <a:cubicBezTo>
                    <a:pt x="72905" y="91315"/>
                    <a:pt x="70147" y="89936"/>
                    <a:pt x="71382" y="88075"/>
                  </a:cubicBezTo>
                  <a:cubicBezTo>
                    <a:pt x="72000" y="88235"/>
                    <a:pt x="72000" y="89086"/>
                    <a:pt x="72288" y="89615"/>
                  </a:cubicBezTo>
                  <a:cubicBezTo>
                    <a:pt x="72761" y="90281"/>
                    <a:pt x="73831" y="90281"/>
                    <a:pt x="74428" y="89936"/>
                  </a:cubicBezTo>
                  <a:cubicBezTo>
                    <a:pt x="75190" y="89431"/>
                    <a:pt x="74902" y="88580"/>
                    <a:pt x="75190" y="87730"/>
                  </a:cubicBezTo>
                  <a:cubicBezTo>
                    <a:pt x="75807" y="86879"/>
                    <a:pt x="77186" y="87224"/>
                    <a:pt x="78113" y="87224"/>
                  </a:cubicBezTo>
                  <a:cubicBezTo>
                    <a:pt x="78113" y="88075"/>
                    <a:pt x="78113" y="88764"/>
                    <a:pt x="77948" y="89615"/>
                  </a:cubicBezTo>
                  <a:cubicBezTo>
                    <a:pt x="76878" y="89431"/>
                    <a:pt x="77186" y="90626"/>
                    <a:pt x="77186" y="91315"/>
                  </a:cubicBezTo>
                  <a:cubicBezTo>
                    <a:pt x="76116" y="91315"/>
                    <a:pt x="75807" y="92671"/>
                    <a:pt x="76878" y="93016"/>
                  </a:cubicBezTo>
                  <a:cubicBezTo>
                    <a:pt x="78113" y="93200"/>
                    <a:pt x="79636" y="93361"/>
                    <a:pt x="80850" y="93545"/>
                  </a:cubicBezTo>
                  <a:cubicBezTo>
                    <a:pt x="80542" y="95062"/>
                    <a:pt x="81921" y="93867"/>
                    <a:pt x="82394" y="93545"/>
                  </a:cubicBezTo>
                  <a:cubicBezTo>
                    <a:pt x="83156" y="93016"/>
                    <a:pt x="83464" y="92855"/>
                    <a:pt x="84679" y="93016"/>
                  </a:cubicBezTo>
                  <a:cubicBezTo>
                    <a:pt x="84679" y="93867"/>
                    <a:pt x="84514" y="94717"/>
                    <a:pt x="84679" y="95751"/>
                  </a:cubicBezTo>
                  <a:cubicBezTo>
                    <a:pt x="84987" y="95912"/>
                    <a:pt x="85440" y="95912"/>
                    <a:pt x="85893" y="95912"/>
                  </a:cubicBezTo>
                  <a:cubicBezTo>
                    <a:pt x="86058" y="96946"/>
                    <a:pt x="85893" y="99682"/>
                    <a:pt x="84370" y="97958"/>
                  </a:cubicBezTo>
                  <a:cubicBezTo>
                    <a:pt x="83753" y="98142"/>
                    <a:pt x="83464" y="99176"/>
                    <a:pt x="83608" y="99842"/>
                  </a:cubicBezTo>
                  <a:cubicBezTo>
                    <a:pt x="83608" y="100348"/>
                    <a:pt x="84370" y="99842"/>
                    <a:pt x="84226" y="101038"/>
                  </a:cubicBezTo>
                  <a:cubicBezTo>
                    <a:pt x="84226" y="101727"/>
                    <a:pt x="83753" y="102417"/>
                    <a:pt x="83917" y="102922"/>
                  </a:cubicBezTo>
                  <a:cubicBezTo>
                    <a:pt x="84061" y="103773"/>
                    <a:pt x="84987" y="103589"/>
                    <a:pt x="85132" y="104278"/>
                  </a:cubicBezTo>
                  <a:cubicBezTo>
                    <a:pt x="84226" y="104623"/>
                    <a:pt x="83753" y="105152"/>
                    <a:pt x="82847" y="105313"/>
                  </a:cubicBezTo>
                  <a:cubicBezTo>
                    <a:pt x="81921" y="105474"/>
                    <a:pt x="81612" y="105313"/>
                    <a:pt x="80850" y="104968"/>
                  </a:cubicBezTo>
                  <a:cubicBezTo>
                    <a:pt x="79636" y="104117"/>
                    <a:pt x="79636" y="107197"/>
                    <a:pt x="79780" y="107864"/>
                  </a:cubicBezTo>
                  <a:cubicBezTo>
                    <a:pt x="81303" y="107864"/>
                    <a:pt x="81159" y="108714"/>
                    <a:pt x="82229" y="109404"/>
                  </a:cubicBezTo>
                  <a:cubicBezTo>
                    <a:pt x="82538" y="108898"/>
                    <a:pt x="82229" y="108209"/>
                    <a:pt x="82538" y="107703"/>
                  </a:cubicBezTo>
                  <a:cubicBezTo>
                    <a:pt x="83464" y="107358"/>
                    <a:pt x="84370" y="107864"/>
                    <a:pt x="85296" y="107864"/>
                  </a:cubicBezTo>
                  <a:cubicBezTo>
                    <a:pt x="85440" y="107358"/>
                    <a:pt x="85749" y="107197"/>
                    <a:pt x="86202" y="107197"/>
                  </a:cubicBezTo>
                  <a:cubicBezTo>
                    <a:pt x="86346" y="106508"/>
                    <a:pt x="85893" y="106002"/>
                    <a:pt x="85893" y="105474"/>
                  </a:cubicBezTo>
                  <a:cubicBezTo>
                    <a:pt x="86511" y="105152"/>
                    <a:pt x="87128" y="105313"/>
                    <a:pt x="87581" y="104807"/>
                  </a:cubicBezTo>
                  <a:cubicBezTo>
                    <a:pt x="88198" y="103934"/>
                    <a:pt x="88651" y="102738"/>
                    <a:pt x="88651" y="101888"/>
                  </a:cubicBezTo>
                  <a:cubicBezTo>
                    <a:pt x="89722" y="101543"/>
                    <a:pt x="90627" y="102072"/>
                    <a:pt x="91554" y="102417"/>
                  </a:cubicBezTo>
                  <a:cubicBezTo>
                    <a:pt x="92624" y="102578"/>
                    <a:pt x="93694" y="102578"/>
                    <a:pt x="94620" y="103083"/>
                  </a:cubicBezTo>
                  <a:cubicBezTo>
                    <a:pt x="94620" y="102738"/>
                    <a:pt x="94765" y="102417"/>
                    <a:pt x="94620" y="102233"/>
                  </a:cubicBezTo>
                  <a:cubicBezTo>
                    <a:pt x="95073" y="102233"/>
                    <a:pt x="95526" y="102233"/>
                    <a:pt x="95835" y="102072"/>
                  </a:cubicBezTo>
                  <a:lnTo>
                    <a:pt x="95979" y="101888"/>
                  </a:lnTo>
                  <a:cubicBezTo>
                    <a:pt x="95979" y="102233"/>
                    <a:pt x="95979" y="102738"/>
                    <a:pt x="95979" y="103267"/>
                  </a:cubicBezTo>
                  <a:cubicBezTo>
                    <a:pt x="96596" y="103267"/>
                    <a:pt x="96905" y="103773"/>
                    <a:pt x="97667" y="103589"/>
                  </a:cubicBezTo>
                  <a:cubicBezTo>
                    <a:pt x="97523" y="104278"/>
                    <a:pt x="97811" y="104968"/>
                    <a:pt x="98428" y="104807"/>
                  </a:cubicBezTo>
                  <a:cubicBezTo>
                    <a:pt x="98428" y="103934"/>
                    <a:pt x="99972" y="104117"/>
                    <a:pt x="99972" y="103083"/>
                  </a:cubicBezTo>
                  <a:cubicBezTo>
                    <a:pt x="98737" y="102738"/>
                    <a:pt x="99355" y="98647"/>
                    <a:pt x="99046" y="97636"/>
                  </a:cubicBezTo>
                  <a:cubicBezTo>
                    <a:pt x="99972" y="97291"/>
                    <a:pt x="100116" y="98303"/>
                    <a:pt x="100878" y="98486"/>
                  </a:cubicBezTo>
                  <a:cubicBezTo>
                    <a:pt x="101948" y="98831"/>
                    <a:pt x="102257" y="97291"/>
                    <a:pt x="102401" y="96441"/>
                  </a:cubicBezTo>
                  <a:cubicBezTo>
                    <a:pt x="102401" y="95246"/>
                    <a:pt x="101948" y="94717"/>
                    <a:pt x="101022" y="94395"/>
                  </a:cubicBezTo>
                  <a:cubicBezTo>
                    <a:pt x="99807" y="94211"/>
                    <a:pt x="99190" y="93867"/>
                    <a:pt x="98902" y="92671"/>
                  </a:cubicBezTo>
                  <a:cubicBezTo>
                    <a:pt x="99499" y="92671"/>
                    <a:pt x="100734" y="92855"/>
                    <a:pt x="100569" y="91821"/>
                  </a:cubicBezTo>
                  <a:cubicBezTo>
                    <a:pt x="100569" y="91131"/>
                    <a:pt x="99972" y="90971"/>
                    <a:pt x="99807" y="90281"/>
                  </a:cubicBezTo>
                  <a:cubicBezTo>
                    <a:pt x="99663" y="89775"/>
                    <a:pt x="99807" y="89270"/>
                    <a:pt x="99972" y="88764"/>
                  </a:cubicBezTo>
                  <a:cubicBezTo>
                    <a:pt x="101022" y="88580"/>
                    <a:pt x="102092" y="88925"/>
                    <a:pt x="103327" y="88764"/>
                  </a:cubicBezTo>
                  <a:cubicBezTo>
                    <a:pt x="104253" y="88764"/>
                    <a:pt x="104850" y="88075"/>
                    <a:pt x="105777" y="87730"/>
                  </a:cubicBezTo>
                  <a:cubicBezTo>
                    <a:pt x="105612" y="87891"/>
                    <a:pt x="105777" y="88419"/>
                    <a:pt x="105777" y="88580"/>
                  </a:cubicBezTo>
                  <a:cubicBezTo>
                    <a:pt x="106229" y="88580"/>
                    <a:pt x="106682" y="88419"/>
                    <a:pt x="107135" y="88419"/>
                  </a:cubicBezTo>
                  <a:cubicBezTo>
                    <a:pt x="107300" y="87224"/>
                    <a:pt x="107300" y="86029"/>
                    <a:pt x="107300" y="84834"/>
                  </a:cubicBezTo>
                  <a:cubicBezTo>
                    <a:pt x="106229" y="84834"/>
                    <a:pt x="106682" y="83639"/>
                    <a:pt x="106538" y="82949"/>
                  </a:cubicBezTo>
                  <a:cubicBezTo>
                    <a:pt x="105303" y="82788"/>
                    <a:pt x="105159" y="83455"/>
                    <a:pt x="104850" y="84650"/>
                  </a:cubicBezTo>
                  <a:cubicBezTo>
                    <a:pt x="104397" y="84489"/>
                    <a:pt x="104089" y="84144"/>
                    <a:pt x="103636" y="84144"/>
                  </a:cubicBezTo>
                  <a:cubicBezTo>
                    <a:pt x="103162" y="83983"/>
                    <a:pt x="102854" y="84305"/>
                    <a:pt x="102401" y="84489"/>
                  </a:cubicBezTo>
                  <a:cubicBezTo>
                    <a:pt x="100878" y="84650"/>
                    <a:pt x="98902" y="84305"/>
                    <a:pt x="97523" y="83800"/>
                  </a:cubicBezTo>
                  <a:cubicBezTo>
                    <a:pt x="96740" y="83455"/>
                    <a:pt x="96144" y="82949"/>
                    <a:pt x="95979" y="81938"/>
                  </a:cubicBezTo>
                  <a:cubicBezTo>
                    <a:pt x="95691" y="80398"/>
                    <a:pt x="95217" y="78858"/>
                    <a:pt x="94765" y="77318"/>
                  </a:cubicBezTo>
                  <a:cubicBezTo>
                    <a:pt x="95979" y="77479"/>
                    <a:pt x="95382" y="75778"/>
                    <a:pt x="96144" y="75272"/>
                  </a:cubicBezTo>
                  <a:cubicBezTo>
                    <a:pt x="97358" y="75272"/>
                    <a:pt x="98593" y="74767"/>
                    <a:pt x="99190" y="73572"/>
                  </a:cubicBezTo>
                  <a:cubicBezTo>
                    <a:pt x="99807" y="72376"/>
                    <a:pt x="100878" y="70653"/>
                    <a:pt x="102257" y="70331"/>
                  </a:cubicBezTo>
                  <a:cubicBezTo>
                    <a:pt x="103018" y="70147"/>
                    <a:pt x="103780" y="70331"/>
                    <a:pt x="104253" y="69457"/>
                  </a:cubicBezTo>
                  <a:cubicBezTo>
                    <a:pt x="104542" y="68952"/>
                    <a:pt x="104850" y="68607"/>
                    <a:pt x="105303" y="68262"/>
                  </a:cubicBezTo>
                  <a:cubicBezTo>
                    <a:pt x="106229" y="67757"/>
                    <a:pt x="107753" y="67757"/>
                    <a:pt x="108205" y="66722"/>
                  </a:cubicBezTo>
                  <a:cubicBezTo>
                    <a:pt x="109132" y="66722"/>
                    <a:pt x="110202" y="66401"/>
                    <a:pt x="110963" y="65711"/>
                  </a:cubicBezTo>
                  <a:cubicBezTo>
                    <a:pt x="111272" y="65550"/>
                    <a:pt x="111416" y="65205"/>
                    <a:pt x="111725" y="64861"/>
                  </a:cubicBezTo>
                  <a:cubicBezTo>
                    <a:pt x="112198" y="64355"/>
                    <a:pt x="112960" y="64516"/>
                    <a:pt x="113557" y="64171"/>
                  </a:cubicBezTo>
                  <a:cubicBezTo>
                    <a:pt x="113866" y="61620"/>
                    <a:pt x="116768" y="62631"/>
                    <a:pt x="118312" y="62470"/>
                  </a:cubicBezTo>
                  <a:lnTo>
                    <a:pt x="118765" y="61091"/>
                  </a:lnTo>
                  <a:cubicBezTo>
                    <a:pt x="118909" y="60769"/>
                    <a:pt x="119382" y="60241"/>
                    <a:pt x="119670" y="59735"/>
                  </a:cubicBezTo>
                  <a:cubicBezTo>
                    <a:pt x="119526" y="59390"/>
                    <a:pt x="119670" y="58885"/>
                    <a:pt x="119979" y="58724"/>
                  </a:cubicBezTo>
                  <a:cubicBezTo>
                    <a:pt x="119382" y="58724"/>
                    <a:pt x="119073" y="58034"/>
                    <a:pt x="118909" y="57345"/>
                  </a:cubicBezTo>
                  <a:cubicBezTo>
                    <a:pt x="118456" y="57529"/>
                    <a:pt x="118312" y="57690"/>
                    <a:pt x="118312" y="58034"/>
                  </a:cubicBezTo>
                  <a:cubicBezTo>
                    <a:pt x="118147" y="58034"/>
                    <a:pt x="118003" y="58195"/>
                    <a:pt x="117838" y="58195"/>
                  </a:cubicBezTo>
                  <a:cubicBezTo>
                    <a:pt x="117694" y="58540"/>
                    <a:pt x="117530" y="59046"/>
                    <a:pt x="117530" y="59390"/>
                  </a:cubicBezTo>
                  <a:cubicBezTo>
                    <a:pt x="116768" y="59574"/>
                    <a:pt x="116768" y="58885"/>
                    <a:pt x="116624" y="58195"/>
                  </a:cubicBezTo>
                  <a:cubicBezTo>
                    <a:pt x="116006" y="58034"/>
                    <a:pt x="115101" y="59390"/>
                    <a:pt x="114627" y="58724"/>
                  </a:cubicBezTo>
                  <a:cubicBezTo>
                    <a:pt x="114030" y="58034"/>
                    <a:pt x="113557" y="58034"/>
                    <a:pt x="112795" y="58195"/>
                  </a:cubicBezTo>
                  <a:cubicBezTo>
                    <a:pt x="112795" y="58540"/>
                    <a:pt x="112651" y="58885"/>
                    <a:pt x="112651" y="59390"/>
                  </a:cubicBezTo>
                  <a:cubicBezTo>
                    <a:pt x="111272" y="59390"/>
                    <a:pt x="108987" y="58540"/>
                    <a:pt x="109132" y="60769"/>
                  </a:cubicBezTo>
                  <a:cubicBezTo>
                    <a:pt x="107917" y="60769"/>
                    <a:pt x="108514" y="58034"/>
                    <a:pt x="109893" y="58034"/>
                  </a:cubicBezTo>
                  <a:cubicBezTo>
                    <a:pt x="109893" y="57850"/>
                    <a:pt x="109893" y="57850"/>
                    <a:pt x="110058" y="57690"/>
                  </a:cubicBezTo>
                  <a:cubicBezTo>
                    <a:pt x="110511" y="57690"/>
                    <a:pt x="111128" y="57850"/>
                    <a:pt x="111725" y="57690"/>
                  </a:cubicBezTo>
                  <a:cubicBezTo>
                    <a:pt x="111725" y="56839"/>
                    <a:pt x="112795" y="57000"/>
                    <a:pt x="113413" y="57000"/>
                  </a:cubicBezTo>
                  <a:cubicBezTo>
                    <a:pt x="113248" y="55805"/>
                    <a:pt x="111725" y="55989"/>
                    <a:pt x="110819" y="55805"/>
                  </a:cubicBezTo>
                  <a:cubicBezTo>
                    <a:pt x="110819" y="54954"/>
                    <a:pt x="110819" y="54104"/>
                    <a:pt x="111890" y="54449"/>
                  </a:cubicBezTo>
                  <a:cubicBezTo>
                    <a:pt x="111725" y="53943"/>
                    <a:pt x="111890" y="53598"/>
                    <a:pt x="112198" y="53415"/>
                  </a:cubicBezTo>
                  <a:cubicBezTo>
                    <a:pt x="112651" y="51898"/>
                    <a:pt x="110963" y="52909"/>
                    <a:pt x="111128" y="51898"/>
                  </a:cubicBezTo>
                  <a:cubicBezTo>
                    <a:pt x="111128" y="51714"/>
                    <a:pt x="112198" y="51714"/>
                    <a:pt x="111725" y="51208"/>
                  </a:cubicBezTo>
                  <a:cubicBezTo>
                    <a:pt x="111581" y="50863"/>
                    <a:pt x="111128" y="50863"/>
                    <a:pt x="110819" y="50702"/>
                  </a:cubicBezTo>
                  <a:cubicBezTo>
                    <a:pt x="110058" y="50358"/>
                    <a:pt x="108987" y="50519"/>
                    <a:pt x="108987" y="49323"/>
                  </a:cubicBezTo>
                  <a:cubicBezTo>
                    <a:pt x="108987" y="47623"/>
                    <a:pt x="106991" y="44543"/>
                    <a:pt x="108370" y="43003"/>
                  </a:cubicBezTo>
                  <a:cubicBezTo>
                    <a:pt x="108823" y="42497"/>
                    <a:pt x="108987" y="41991"/>
                    <a:pt x="108987" y="41463"/>
                  </a:cubicBezTo>
                  <a:cubicBezTo>
                    <a:pt x="108205" y="41808"/>
                    <a:pt x="107917" y="42658"/>
                    <a:pt x="107300" y="43187"/>
                  </a:cubicBezTo>
                  <a:cubicBezTo>
                    <a:pt x="106682" y="43692"/>
                    <a:pt x="105015" y="43876"/>
                    <a:pt x="104253" y="43348"/>
                  </a:cubicBezTo>
                  <a:cubicBezTo>
                    <a:pt x="104397" y="43692"/>
                    <a:pt x="104397" y="44037"/>
                    <a:pt x="104397" y="44543"/>
                  </a:cubicBezTo>
                  <a:cubicBezTo>
                    <a:pt x="103636" y="44382"/>
                    <a:pt x="103018" y="44543"/>
                    <a:pt x="102854" y="45577"/>
                  </a:cubicBezTo>
                  <a:cubicBezTo>
                    <a:pt x="101331" y="46083"/>
                    <a:pt x="102092" y="43187"/>
                    <a:pt x="102257" y="42336"/>
                  </a:cubicBezTo>
                  <a:cubicBezTo>
                    <a:pt x="102401" y="41302"/>
                    <a:pt x="102092" y="38567"/>
                    <a:pt x="103162" y="38061"/>
                  </a:cubicBezTo>
                  <a:cubicBezTo>
                    <a:pt x="103327" y="37900"/>
                    <a:pt x="103162" y="37716"/>
                    <a:pt x="103327" y="37716"/>
                  </a:cubicBezTo>
                  <a:cubicBezTo>
                    <a:pt x="102401" y="37556"/>
                    <a:pt x="101804" y="35832"/>
                    <a:pt x="101022" y="36360"/>
                  </a:cubicBezTo>
                  <a:cubicBezTo>
                    <a:pt x="101022" y="36866"/>
                    <a:pt x="100878" y="37211"/>
                    <a:pt x="100878" y="37716"/>
                  </a:cubicBezTo>
                  <a:cubicBezTo>
                    <a:pt x="100425" y="37716"/>
                    <a:pt x="99663" y="37372"/>
                    <a:pt x="99355" y="37716"/>
                  </a:cubicBezTo>
                  <a:cubicBezTo>
                    <a:pt x="98902" y="38061"/>
                    <a:pt x="99190" y="38912"/>
                    <a:pt x="98902" y="39256"/>
                  </a:cubicBezTo>
                  <a:cubicBezTo>
                    <a:pt x="96740" y="39417"/>
                    <a:pt x="96452" y="35832"/>
                    <a:pt x="94003" y="36360"/>
                  </a:cubicBezTo>
                  <a:cubicBezTo>
                    <a:pt x="93859" y="36866"/>
                    <a:pt x="94312" y="37027"/>
                    <a:pt x="94765" y="37027"/>
                  </a:cubicBezTo>
                  <a:cubicBezTo>
                    <a:pt x="94620" y="37027"/>
                    <a:pt x="94620" y="37211"/>
                    <a:pt x="94312" y="37211"/>
                  </a:cubicBezTo>
                  <a:cubicBezTo>
                    <a:pt x="94312" y="37900"/>
                    <a:pt x="94456" y="38406"/>
                    <a:pt x="94765" y="39095"/>
                  </a:cubicBezTo>
                  <a:cubicBezTo>
                    <a:pt x="94147" y="39095"/>
                    <a:pt x="92624" y="38567"/>
                    <a:pt x="92480" y="39601"/>
                  </a:cubicBezTo>
                  <a:cubicBezTo>
                    <a:pt x="92315" y="40452"/>
                    <a:pt x="92768" y="41141"/>
                    <a:pt x="92768" y="41991"/>
                  </a:cubicBezTo>
                  <a:cubicBezTo>
                    <a:pt x="92315" y="42152"/>
                    <a:pt x="92006" y="41647"/>
                    <a:pt x="91554" y="41808"/>
                  </a:cubicBezTo>
                  <a:cubicBezTo>
                    <a:pt x="91409" y="41808"/>
                    <a:pt x="91101" y="41808"/>
                    <a:pt x="90792" y="41808"/>
                  </a:cubicBezTo>
                  <a:cubicBezTo>
                    <a:pt x="87890" y="41302"/>
                    <a:pt x="91101" y="37211"/>
                    <a:pt x="90627" y="35671"/>
                  </a:cubicBezTo>
                  <a:cubicBezTo>
                    <a:pt x="90339" y="34476"/>
                    <a:pt x="89413" y="33120"/>
                    <a:pt x="88507" y="32591"/>
                  </a:cubicBezTo>
                  <a:cubicBezTo>
                    <a:pt x="87581" y="32085"/>
                    <a:pt x="87272" y="31580"/>
                    <a:pt x="87272" y="30384"/>
                  </a:cubicBezTo>
                  <a:cubicBezTo>
                    <a:pt x="86655" y="30384"/>
                    <a:pt x="85584" y="30729"/>
                    <a:pt x="85296" y="29856"/>
                  </a:cubicBezTo>
                  <a:cubicBezTo>
                    <a:pt x="84987" y="29005"/>
                    <a:pt x="84987" y="28339"/>
                    <a:pt x="84514" y="27488"/>
                  </a:cubicBezTo>
                  <a:cubicBezTo>
                    <a:pt x="83464" y="25765"/>
                    <a:pt x="83917" y="23030"/>
                    <a:pt x="84226" y="20984"/>
                  </a:cubicBezTo>
                  <a:cubicBezTo>
                    <a:pt x="84226" y="21329"/>
                    <a:pt x="83464" y="20823"/>
                    <a:pt x="83300" y="20662"/>
                  </a:cubicBezTo>
                  <a:cubicBezTo>
                    <a:pt x="83156" y="20317"/>
                    <a:pt x="83156" y="19628"/>
                    <a:pt x="83156" y="19283"/>
                  </a:cubicBezTo>
                  <a:cubicBezTo>
                    <a:pt x="83300" y="18249"/>
                    <a:pt x="83464" y="17077"/>
                    <a:pt x="82229" y="17077"/>
                  </a:cubicBezTo>
                  <a:cubicBezTo>
                    <a:pt x="82229" y="16893"/>
                    <a:pt x="82085" y="16732"/>
                    <a:pt x="82085" y="16548"/>
                  </a:cubicBezTo>
                  <a:cubicBezTo>
                    <a:pt x="81303" y="16387"/>
                    <a:pt x="78566" y="18249"/>
                    <a:pt x="78113" y="16203"/>
                  </a:cubicBezTo>
                  <a:cubicBezTo>
                    <a:pt x="77948" y="16387"/>
                    <a:pt x="77639" y="16203"/>
                    <a:pt x="77495" y="16203"/>
                  </a:cubicBezTo>
                  <a:cubicBezTo>
                    <a:pt x="77495" y="15882"/>
                    <a:pt x="77495" y="15353"/>
                    <a:pt x="77495" y="15031"/>
                  </a:cubicBezTo>
                  <a:cubicBezTo>
                    <a:pt x="76734" y="14686"/>
                    <a:pt x="75046" y="13307"/>
                    <a:pt x="74902" y="14847"/>
                  </a:cubicBezTo>
                  <a:cubicBezTo>
                    <a:pt x="74120" y="14686"/>
                    <a:pt x="73214" y="14502"/>
                    <a:pt x="72288" y="14847"/>
                  </a:cubicBezTo>
                  <a:cubicBezTo>
                    <a:pt x="72288" y="14502"/>
                    <a:pt x="72144" y="14342"/>
                    <a:pt x="72144" y="13997"/>
                  </a:cubicBezTo>
                  <a:cubicBezTo>
                    <a:pt x="71691" y="13836"/>
                    <a:pt x="71073" y="13652"/>
                    <a:pt x="71073" y="12963"/>
                  </a:cubicBezTo>
                  <a:cubicBezTo>
                    <a:pt x="71526" y="12963"/>
                    <a:pt x="72000" y="12963"/>
                    <a:pt x="72452" y="12963"/>
                  </a:cubicBezTo>
                  <a:cubicBezTo>
                    <a:pt x="72596" y="12112"/>
                    <a:pt x="72144" y="11262"/>
                    <a:pt x="72452" y="10411"/>
                  </a:cubicBezTo>
                  <a:cubicBezTo>
                    <a:pt x="72905" y="9722"/>
                    <a:pt x="72905" y="9216"/>
                    <a:pt x="72905" y="8366"/>
                  </a:cubicBezTo>
                  <a:cubicBezTo>
                    <a:pt x="72452" y="8205"/>
                    <a:pt x="72000" y="8205"/>
                    <a:pt x="71691" y="8205"/>
                  </a:cubicBezTo>
                  <a:cubicBezTo>
                    <a:pt x="71691" y="7331"/>
                    <a:pt x="71382" y="6136"/>
                    <a:pt x="72452" y="6136"/>
                  </a:cubicBezTo>
                  <a:cubicBezTo>
                    <a:pt x="72596" y="5791"/>
                    <a:pt x="72596" y="5286"/>
                    <a:pt x="72452" y="5125"/>
                  </a:cubicBezTo>
                  <a:cubicBezTo>
                    <a:pt x="72452" y="4941"/>
                    <a:pt x="71691" y="4941"/>
                    <a:pt x="71526" y="4780"/>
                  </a:cubicBezTo>
                  <a:cubicBezTo>
                    <a:pt x="71217" y="4435"/>
                    <a:pt x="71073" y="3930"/>
                    <a:pt x="71073" y="3424"/>
                  </a:cubicBezTo>
                  <a:cubicBezTo>
                    <a:pt x="71073" y="3424"/>
                    <a:pt x="71073" y="3240"/>
                    <a:pt x="71073" y="3079"/>
                  </a:cubicBezTo>
                  <a:cubicBezTo>
                    <a:pt x="70147" y="2895"/>
                    <a:pt x="69241" y="3079"/>
                    <a:pt x="68480" y="2735"/>
                  </a:cubicBezTo>
                  <a:cubicBezTo>
                    <a:pt x="67554" y="2390"/>
                    <a:pt x="66957" y="2229"/>
                    <a:pt x="66030" y="2229"/>
                  </a:cubicBezTo>
                  <a:cubicBezTo>
                    <a:pt x="65578" y="2229"/>
                    <a:pt x="64343" y="2390"/>
                    <a:pt x="64343" y="1700"/>
                  </a:cubicBezTo>
                  <a:cubicBezTo>
                    <a:pt x="64507" y="850"/>
                    <a:pt x="63890" y="344"/>
                    <a:pt x="63272" y="0"/>
                  </a:cubicBezTo>
                  <a:cubicBezTo>
                    <a:pt x="62963" y="505"/>
                    <a:pt x="62819" y="1034"/>
                    <a:pt x="62058" y="1034"/>
                  </a:cubicBezTo>
                  <a:cubicBezTo>
                    <a:pt x="61440" y="1034"/>
                    <a:pt x="60679" y="850"/>
                    <a:pt x="59917" y="689"/>
                  </a:cubicBezTo>
                  <a:cubicBezTo>
                    <a:pt x="58847" y="689"/>
                    <a:pt x="58229" y="1034"/>
                    <a:pt x="57324" y="1539"/>
                  </a:cubicBezTo>
                  <a:cubicBezTo>
                    <a:pt x="57159" y="3424"/>
                    <a:pt x="56706" y="4941"/>
                    <a:pt x="56089" y="6665"/>
                  </a:cubicBezTo>
                  <a:cubicBezTo>
                    <a:pt x="55780" y="7515"/>
                    <a:pt x="55492" y="8527"/>
                    <a:pt x="55183" y="9377"/>
                  </a:cubicBezTo>
                  <a:cubicBezTo>
                    <a:pt x="54874" y="10250"/>
                    <a:pt x="54401" y="11101"/>
                    <a:pt x="53804" y="11606"/>
                  </a:cubicBezTo>
                  <a:cubicBezTo>
                    <a:pt x="52281" y="13146"/>
                    <a:pt x="51972" y="15537"/>
                    <a:pt x="50140" y="16893"/>
                  </a:cubicBezTo>
                  <a:cubicBezTo>
                    <a:pt x="48596" y="18088"/>
                    <a:pt x="46929" y="18433"/>
                    <a:pt x="45550" y="19628"/>
                  </a:cubicBezTo>
                  <a:cubicBezTo>
                    <a:pt x="44789" y="20134"/>
                    <a:pt x="44171" y="19973"/>
                    <a:pt x="43409" y="20317"/>
                  </a:cubicBezTo>
                  <a:cubicBezTo>
                    <a:pt x="41886" y="20823"/>
                    <a:pt x="41104" y="22524"/>
                    <a:pt x="40507" y="23903"/>
                  </a:cubicBezTo>
                  <a:cubicBezTo>
                    <a:pt x="39437" y="24064"/>
                    <a:pt x="40198" y="25765"/>
                    <a:pt x="39890" y="26454"/>
                  </a:cubicBezTo>
                  <a:cubicBezTo>
                    <a:pt x="39581" y="27305"/>
                    <a:pt x="39128" y="27305"/>
                    <a:pt x="38511" y="27810"/>
                  </a:cubicBezTo>
                  <a:cubicBezTo>
                    <a:pt x="37749" y="28155"/>
                    <a:pt x="37132" y="28500"/>
                    <a:pt x="36679" y="29189"/>
                  </a:cubicBezTo>
                  <a:cubicBezTo>
                    <a:pt x="35773" y="30384"/>
                    <a:pt x="35917" y="32085"/>
                    <a:pt x="34703" y="33280"/>
                  </a:cubicBezTo>
                  <a:cubicBezTo>
                    <a:pt x="32850" y="34981"/>
                    <a:pt x="30566" y="34131"/>
                    <a:pt x="28281" y="34131"/>
                  </a:cubicBezTo>
                  <a:cubicBezTo>
                    <a:pt x="26902" y="34131"/>
                    <a:pt x="25667" y="34131"/>
                    <a:pt x="24452" y="34637"/>
                  </a:cubicBezTo>
                  <a:cubicBezTo>
                    <a:pt x="23238" y="35165"/>
                    <a:pt x="21859" y="36682"/>
                    <a:pt x="20315" y="36176"/>
                  </a:cubicBezTo>
                  <a:cubicBezTo>
                    <a:pt x="19554" y="36016"/>
                    <a:pt x="18195" y="34315"/>
                    <a:pt x="17886" y="33280"/>
                  </a:cubicBezTo>
                  <a:cubicBezTo>
                    <a:pt x="17722" y="32085"/>
                    <a:pt x="18195" y="31580"/>
                    <a:pt x="17433" y="30729"/>
                  </a:cubicBezTo>
                  <a:cubicBezTo>
                    <a:pt x="15581" y="28845"/>
                    <a:pt x="12987" y="30545"/>
                    <a:pt x="11773" y="32085"/>
                  </a:cubicBezTo>
                  <a:cubicBezTo>
                    <a:pt x="11464" y="32430"/>
                    <a:pt x="11300" y="33120"/>
                    <a:pt x="11012" y="33464"/>
                  </a:cubicBezTo>
                  <a:cubicBezTo>
                    <a:pt x="10394" y="34315"/>
                    <a:pt x="9777" y="35165"/>
                    <a:pt x="9159" y="36176"/>
                  </a:cubicBezTo>
                  <a:cubicBezTo>
                    <a:pt x="8397" y="37027"/>
                    <a:pt x="7492" y="38406"/>
                    <a:pt x="6566" y="39095"/>
                  </a:cubicBezTo>
                  <a:cubicBezTo>
                    <a:pt x="5660" y="39946"/>
                    <a:pt x="4425" y="40452"/>
                    <a:pt x="3355" y="41302"/>
                  </a:cubicBezTo>
                  <a:cubicBezTo>
                    <a:pt x="1687" y="42336"/>
                    <a:pt x="1831" y="43187"/>
                    <a:pt x="1523" y="45071"/>
                  </a:cubicBezTo>
                  <a:cubicBezTo>
                    <a:pt x="1379" y="46083"/>
                    <a:pt x="926" y="46427"/>
                    <a:pt x="617" y="47278"/>
                  </a:cubicBezTo>
                  <a:cubicBezTo>
                    <a:pt x="0" y="50174"/>
                    <a:pt x="1975" y="50358"/>
                    <a:pt x="3663" y="51898"/>
                  </a:cubicBezTo>
                  <a:cubicBezTo>
                    <a:pt x="3972" y="52219"/>
                    <a:pt x="4281" y="52564"/>
                    <a:pt x="4590" y="52909"/>
                  </a:cubicBezTo>
                  <a:cubicBezTo>
                    <a:pt x="4878" y="53070"/>
                    <a:pt x="4734" y="53415"/>
                    <a:pt x="5186" y="53598"/>
                  </a:cubicBezTo>
                  <a:cubicBezTo>
                    <a:pt x="5495" y="53598"/>
                    <a:pt x="5495" y="53070"/>
                    <a:pt x="5804" y="53070"/>
                  </a:cubicBezTo>
                  <a:cubicBezTo>
                    <a:pt x="6730" y="53070"/>
                    <a:pt x="7945" y="53415"/>
                    <a:pt x="8706" y="53943"/>
                  </a:cubicBezTo>
                  <a:cubicBezTo>
                    <a:pt x="9777" y="54794"/>
                    <a:pt x="9324" y="56150"/>
                    <a:pt x="9324" y="57529"/>
                  </a:cubicBezTo>
                  <a:cubicBezTo>
                    <a:pt x="9324" y="58195"/>
                    <a:pt x="9324" y="58724"/>
                    <a:pt x="9015" y="59230"/>
                  </a:cubicBezTo>
                  <a:cubicBezTo>
                    <a:pt x="8706" y="59896"/>
                    <a:pt x="8253" y="60080"/>
                    <a:pt x="7945" y="60425"/>
                  </a:cubicBezTo>
                  <a:cubicBezTo>
                    <a:pt x="7492" y="61091"/>
                    <a:pt x="7327" y="63160"/>
                    <a:pt x="7636" y="64010"/>
                  </a:cubicBezTo>
                  <a:cubicBezTo>
                    <a:pt x="7801" y="64516"/>
                    <a:pt x="8397" y="64516"/>
                    <a:pt x="8397" y="65022"/>
                  </a:cubicBezTo>
                  <a:cubicBezTo>
                    <a:pt x="8706" y="65366"/>
                    <a:pt x="8397" y="66217"/>
                    <a:pt x="8562" y="66722"/>
                  </a:cubicBezTo>
                  <a:cubicBezTo>
                    <a:pt x="9468" y="66906"/>
                    <a:pt x="9015" y="67412"/>
                    <a:pt x="9324" y="67941"/>
                  </a:cubicBezTo>
                  <a:cubicBezTo>
                    <a:pt x="9632" y="68101"/>
                    <a:pt x="10085" y="68446"/>
                    <a:pt x="10538" y="68446"/>
                  </a:cubicBezTo>
                  <a:cubicBezTo>
                    <a:pt x="11464" y="68952"/>
                    <a:pt x="12370" y="68952"/>
                    <a:pt x="13440" y="69136"/>
                  </a:cubicBezTo>
                  <a:cubicBezTo>
                    <a:pt x="15272" y="69136"/>
                    <a:pt x="15128" y="69457"/>
                    <a:pt x="15128" y="71181"/>
                  </a:cubicBezTo>
                  <a:cubicBezTo>
                    <a:pt x="15128" y="72537"/>
                    <a:pt x="15128" y="73572"/>
                    <a:pt x="15437" y="74583"/>
                  </a:cubicBezTo>
                  <a:cubicBezTo>
                    <a:pt x="15746" y="75778"/>
                    <a:pt x="16198" y="76812"/>
                    <a:pt x="16651" y="77824"/>
                  </a:cubicBezTo>
                  <a:cubicBezTo>
                    <a:pt x="16960" y="78858"/>
                    <a:pt x="17722" y="79524"/>
                    <a:pt x="17886" y="80743"/>
                  </a:cubicBezTo>
                  <a:cubicBezTo>
                    <a:pt x="18195" y="82099"/>
                    <a:pt x="18648" y="82443"/>
                    <a:pt x="19265" y="83639"/>
                  </a:cubicBezTo>
                  <a:cubicBezTo>
                    <a:pt x="19862" y="84650"/>
                    <a:pt x="21385" y="86535"/>
                    <a:pt x="21097" y="87730"/>
                  </a:cubicBezTo>
                  <a:cubicBezTo>
                    <a:pt x="20480" y="87569"/>
                    <a:pt x="19554" y="87730"/>
                    <a:pt x="19409" y="88580"/>
                  </a:cubicBezTo>
                  <a:cubicBezTo>
                    <a:pt x="19554" y="88580"/>
                    <a:pt x="19862" y="88419"/>
                    <a:pt x="20027" y="88419"/>
                  </a:cubicBezTo>
                  <a:cubicBezTo>
                    <a:pt x="20480" y="88075"/>
                    <a:pt x="22312" y="87569"/>
                    <a:pt x="22765" y="88075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2" name="Shape 2595"/>
            <p:cNvSpPr/>
            <p:nvPr/>
          </p:nvSpPr>
          <p:spPr>
            <a:xfrm>
              <a:off x="10898160" y="4758280"/>
              <a:ext cx="993215" cy="93159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2003" y="17373"/>
                  </a:moveTo>
                  <a:lnTo>
                    <a:pt x="52003" y="17373"/>
                  </a:lnTo>
                  <a:cubicBezTo>
                    <a:pt x="52003" y="18208"/>
                    <a:pt x="46986" y="17763"/>
                    <a:pt x="46202" y="17763"/>
                  </a:cubicBezTo>
                  <a:cubicBezTo>
                    <a:pt x="46567" y="14088"/>
                    <a:pt x="41132" y="13252"/>
                    <a:pt x="38832" y="13252"/>
                  </a:cubicBezTo>
                  <a:cubicBezTo>
                    <a:pt x="36480" y="13252"/>
                    <a:pt x="35331" y="13252"/>
                    <a:pt x="33397" y="12417"/>
                  </a:cubicBezTo>
                  <a:cubicBezTo>
                    <a:pt x="31463" y="11582"/>
                    <a:pt x="27961" y="10747"/>
                    <a:pt x="26027" y="10747"/>
                  </a:cubicBezTo>
                  <a:cubicBezTo>
                    <a:pt x="24459" y="13642"/>
                    <a:pt x="21376" y="11582"/>
                    <a:pt x="19442" y="13252"/>
                  </a:cubicBezTo>
                  <a:cubicBezTo>
                    <a:pt x="19024" y="14088"/>
                    <a:pt x="18658" y="16538"/>
                    <a:pt x="17874" y="16538"/>
                  </a:cubicBezTo>
                  <a:cubicBezTo>
                    <a:pt x="16724" y="16983"/>
                    <a:pt x="15940" y="15313"/>
                    <a:pt x="15156" y="14867"/>
                  </a:cubicBezTo>
                  <a:cubicBezTo>
                    <a:pt x="12804" y="14088"/>
                    <a:pt x="9355" y="18598"/>
                    <a:pt x="9355" y="20658"/>
                  </a:cubicBezTo>
                  <a:cubicBezTo>
                    <a:pt x="9721" y="20658"/>
                    <a:pt x="10087" y="21104"/>
                    <a:pt x="10505" y="20658"/>
                  </a:cubicBezTo>
                  <a:cubicBezTo>
                    <a:pt x="10871" y="22774"/>
                    <a:pt x="8153" y="21939"/>
                    <a:pt x="7369" y="21939"/>
                  </a:cubicBezTo>
                  <a:cubicBezTo>
                    <a:pt x="7003" y="23610"/>
                    <a:pt x="7369" y="24389"/>
                    <a:pt x="7787" y="25670"/>
                  </a:cubicBezTo>
                  <a:cubicBezTo>
                    <a:pt x="8153" y="25670"/>
                    <a:pt x="8153" y="25670"/>
                    <a:pt x="8153" y="25670"/>
                  </a:cubicBezTo>
                  <a:cubicBezTo>
                    <a:pt x="8153" y="26060"/>
                    <a:pt x="8153" y="26450"/>
                    <a:pt x="8153" y="26450"/>
                  </a:cubicBezTo>
                  <a:cubicBezTo>
                    <a:pt x="6637" y="26060"/>
                    <a:pt x="4651" y="31851"/>
                    <a:pt x="5069" y="33076"/>
                  </a:cubicBezTo>
                  <a:cubicBezTo>
                    <a:pt x="7369" y="33076"/>
                    <a:pt x="5435" y="37642"/>
                    <a:pt x="5069" y="39313"/>
                  </a:cubicBezTo>
                  <a:cubicBezTo>
                    <a:pt x="7003" y="39313"/>
                    <a:pt x="7369" y="41373"/>
                    <a:pt x="6219" y="42208"/>
                  </a:cubicBezTo>
                  <a:cubicBezTo>
                    <a:pt x="5069" y="42988"/>
                    <a:pt x="1933" y="44658"/>
                    <a:pt x="0" y="45883"/>
                  </a:cubicBezTo>
                  <a:cubicBezTo>
                    <a:pt x="418" y="46719"/>
                    <a:pt x="783" y="47554"/>
                    <a:pt x="1567" y="47944"/>
                  </a:cubicBezTo>
                  <a:cubicBezTo>
                    <a:pt x="2351" y="47554"/>
                    <a:pt x="2717" y="47164"/>
                    <a:pt x="3135" y="46719"/>
                  </a:cubicBezTo>
                  <a:cubicBezTo>
                    <a:pt x="2717" y="47164"/>
                    <a:pt x="2351" y="47554"/>
                    <a:pt x="1567" y="47944"/>
                  </a:cubicBezTo>
                  <a:cubicBezTo>
                    <a:pt x="2351" y="49225"/>
                    <a:pt x="3501" y="49614"/>
                    <a:pt x="4285" y="50450"/>
                  </a:cubicBezTo>
                  <a:cubicBezTo>
                    <a:pt x="6637" y="52510"/>
                    <a:pt x="9721" y="52955"/>
                    <a:pt x="12439" y="54570"/>
                  </a:cubicBezTo>
                  <a:cubicBezTo>
                    <a:pt x="11289" y="54180"/>
                    <a:pt x="10087" y="55016"/>
                    <a:pt x="9355" y="55406"/>
                  </a:cubicBezTo>
                  <a:cubicBezTo>
                    <a:pt x="8571" y="57911"/>
                    <a:pt x="8153" y="60807"/>
                    <a:pt x="6637" y="62867"/>
                  </a:cubicBezTo>
                  <a:cubicBezTo>
                    <a:pt x="5069" y="64928"/>
                    <a:pt x="1933" y="66988"/>
                    <a:pt x="3501" y="69494"/>
                  </a:cubicBezTo>
                  <a:cubicBezTo>
                    <a:pt x="4651" y="71109"/>
                    <a:pt x="3919" y="74450"/>
                    <a:pt x="5069" y="75285"/>
                  </a:cubicBezTo>
                  <a:cubicBezTo>
                    <a:pt x="7003" y="76510"/>
                    <a:pt x="10087" y="75285"/>
                    <a:pt x="12020" y="74839"/>
                  </a:cubicBezTo>
                  <a:cubicBezTo>
                    <a:pt x="11655" y="76064"/>
                    <a:pt x="12439" y="77345"/>
                    <a:pt x="11289" y="78570"/>
                  </a:cubicBezTo>
                  <a:cubicBezTo>
                    <a:pt x="12439" y="78960"/>
                    <a:pt x="14372" y="82301"/>
                    <a:pt x="15156" y="81076"/>
                  </a:cubicBezTo>
                  <a:cubicBezTo>
                    <a:pt x="17090" y="79406"/>
                    <a:pt x="15940" y="78180"/>
                    <a:pt x="18658" y="77345"/>
                  </a:cubicBezTo>
                  <a:cubicBezTo>
                    <a:pt x="20592" y="76510"/>
                    <a:pt x="20226" y="74004"/>
                    <a:pt x="22160" y="74004"/>
                  </a:cubicBezTo>
                  <a:cubicBezTo>
                    <a:pt x="24459" y="74450"/>
                    <a:pt x="25609" y="71944"/>
                    <a:pt x="27543" y="73614"/>
                  </a:cubicBezTo>
                  <a:cubicBezTo>
                    <a:pt x="29895" y="75285"/>
                    <a:pt x="30261" y="77735"/>
                    <a:pt x="31829" y="80241"/>
                  </a:cubicBezTo>
                  <a:cubicBezTo>
                    <a:pt x="33763" y="82691"/>
                    <a:pt x="36898" y="84361"/>
                    <a:pt x="39616" y="86867"/>
                  </a:cubicBezTo>
                  <a:cubicBezTo>
                    <a:pt x="40400" y="87647"/>
                    <a:pt x="44268" y="89317"/>
                    <a:pt x="44634" y="90542"/>
                  </a:cubicBezTo>
                  <a:cubicBezTo>
                    <a:pt x="44634" y="92213"/>
                    <a:pt x="40766" y="92213"/>
                    <a:pt x="39616" y="92213"/>
                  </a:cubicBezTo>
                  <a:cubicBezTo>
                    <a:pt x="39198" y="93048"/>
                    <a:pt x="38832" y="94273"/>
                    <a:pt x="38832" y="95109"/>
                  </a:cubicBezTo>
                  <a:cubicBezTo>
                    <a:pt x="41132" y="95944"/>
                    <a:pt x="41132" y="98839"/>
                    <a:pt x="43484" y="99229"/>
                  </a:cubicBezTo>
                  <a:cubicBezTo>
                    <a:pt x="43484" y="102960"/>
                    <a:pt x="46567" y="101345"/>
                    <a:pt x="48919" y="101345"/>
                  </a:cubicBezTo>
                  <a:cubicBezTo>
                    <a:pt x="52421" y="101345"/>
                    <a:pt x="52003" y="103406"/>
                    <a:pt x="52003" y="106301"/>
                  </a:cubicBezTo>
                  <a:cubicBezTo>
                    <a:pt x="54721" y="106301"/>
                    <a:pt x="56655" y="108751"/>
                    <a:pt x="59006" y="109587"/>
                  </a:cubicBezTo>
                  <a:cubicBezTo>
                    <a:pt x="61358" y="110032"/>
                    <a:pt x="62142" y="110422"/>
                    <a:pt x="62142" y="112928"/>
                  </a:cubicBezTo>
                  <a:cubicBezTo>
                    <a:pt x="64442" y="113317"/>
                    <a:pt x="66376" y="112928"/>
                    <a:pt x="68728" y="113317"/>
                  </a:cubicBezTo>
                  <a:cubicBezTo>
                    <a:pt x="71445" y="114153"/>
                    <a:pt x="73745" y="112482"/>
                    <a:pt x="76463" y="113317"/>
                  </a:cubicBezTo>
                  <a:cubicBezTo>
                    <a:pt x="76463" y="114542"/>
                    <a:pt x="76463" y="115767"/>
                    <a:pt x="76463" y="116603"/>
                  </a:cubicBezTo>
                  <a:cubicBezTo>
                    <a:pt x="77247" y="116603"/>
                    <a:pt x="77613" y="116603"/>
                    <a:pt x="78397" y="116603"/>
                  </a:cubicBezTo>
                  <a:cubicBezTo>
                    <a:pt x="78397" y="118663"/>
                    <a:pt x="81114" y="116603"/>
                    <a:pt x="81114" y="119944"/>
                  </a:cubicBezTo>
                  <a:cubicBezTo>
                    <a:pt x="81898" y="119944"/>
                    <a:pt x="83048" y="119944"/>
                    <a:pt x="83832" y="119944"/>
                  </a:cubicBezTo>
                  <a:cubicBezTo>
                    <a:pt x="84616" y="119109"/>
                    <a:pt x="86550" y="116213"/>
                    <a:pt x="88484" y="114153"/>
                  </a:cubicBezTo>
                  <a:cubicBezTo>
                    <a:pt x="87334" y="113707"/>
                    <a:pt x="86550" y="113317"/>
                    <a:pt x="86184" y="112482"/>
                  </a:cubicBezTo>
                  <a:cubicBezTo>
                    <a:pt x="85400" y="110812"/>
                    <a:pt x="86968" y="109197"/>
                    <a:pt x="87752" y="107916"/>
                  </a:cubicBezTo>
                  <a:cubicBezTo>
                    <a:pt x="89686" y="105856"/>
                    <a:pt x="90836" y="103795"/>
                    <a:pt x="92404" y="101345"/>
                  </a:cubicBezTo>
                  <a:cubicBezTo>
                    <a:pt x="93135" y="99675"/>
                    <a:pt x="93554" y="96779"/>
                    <a:pt x="94703" y="95944"/>
                  </a:cubicBezTo>
                  <a:cubicBezTo>
                    <a:pt x="95121" y="95554"/>
                    <a:pt x="95121" y="95109"/>
                    <a:pt x="95121" y="94719"/>
                  </a:cubicBezTo>
                  <a:cubicBezTo>
                    <a:pt x="95853" y="94719"/>
                    <a:pt x="96637" y="94719"/>
                    <a:pt x="97421" y="94719"/>
                  </a:cubicBezTo>
                  <a:cubicBezTo>
                    <a:pt x="97839" y="93883"/>
                    <a:pt x="97839" y="92603"/>
                    <a:pt x="96637" y="92603"/>
                  </a:cubicBezTo>
                  <a:cubicBezTo>
                    <a:pt x="95853" y="90542"/>
                    <a:pt x="95121" y="88092"/>
                    <a:pt x="95853" y="86032"/>
                  </a:cubicBezTo>
                  <a:cubicBezTo>
                    <a:pt x="96637" y="85587"/>
                    <a:pt x="96271" y="83972"/>
                    <a:pt x="97055" y="82691"/>
                  </a:cubicBezTo>
                  <a:cubicBezTo>
                    <a:pt x="97839" y="81466"/>
                    <a:pt x="98989" y="82301"/>
                    <a:pt x="99773" y="81076"/>
                  </a:cubicBezTo>
                  <a:cubicBezTo>
                    <a:pt x="101707" y="79406"/>
                    <a:pt x="99355" y="75285"/>
                    <a:pt x="100139" y="72779"/>
                  </a:cubicBezTo>
                  <a:cubicBezTo>
                    <a:pt x="100557" y="71554"/>
                    <a:pt x="102073" y="71554"/>
                    <a:pt x="103275" y="71109"/>
                  </a:cubicBezTo>
                  <a:cubicBezTo>
                    <a:pt x="104790" y="70329"/>
                    <a:pt x="105209" y="69494"/>
                    <a:pt x="105993" y="67823"/>
                  </a:cubicBezTo>
                  <a:cubicBezTo>
                    <a:pt x="106358" y="66988"/>
                    <a:pt x="106358" y="65317"/>
                    <a:pt x="107142" y="64538"/>
                  </a:cubicBezTo>
                  <a:cubicBezTo>
                    <a:pt x="108292" y="63703"/>
                    <a:pt x="109860" y="64092"/>
                    <a:pt x="111010" y="63703"/>
                  </a:cubicBezTo>
                  <a:cubicBezTo>
                    <a:pt x="111376" y="62032"/>
                    <a:pt x="113728" y="60361"/>
                    <a:pt x="114512" y="58301"/>
                  </a:cubicBezTo>
                  <a:cubicBezTo>
                    <a:pt x="115662" y="56686"/>
                    <a:pt x="116080" y="56686"/>
                    <a:pt x="118013" y="57076"/>
                  </a:cubicBezTo>
                  <a:cubicBezTo>
                    <a:pt x="119947" y="57466"/>
                    <a:pt x="117595" y="53791"/>
                    <a:pt x="117595" y="53791"/>
                  </a:cubicBezTo>
                  <a:cubicBezTo>
                    <a:pt x="116864" y="52510"/>
                    <a:pt x="116445" y="51675"/>
                    <a:pt x="114878" y="51285"/>
                  </a:cubicBezTo>
                  <a:cubicBezTo>
                    <a:pt x="112578" y="50895"/>
                    <a:pt x="112160" y="51285"/>
                    <a:pt x="110644" y="48779"/>
                  </a:cubicBezTo>
                  <a:cubicBezTo>
                    <a:pt x="109860" y="47164"/>
                    <a:pt x="109860" y="45494"/>
                    <a:pt x="108292" y="44658"/>
                  </a:cubicBezTo>
                  <a:cubicBezTo>
                    <a:pt x="107508" y="44658"/>
                    <a:pt x="106724" y="44658"/>
                    <a:pt x="105993" y="44269"/>
                  </a:cubicBezTo>
                  <a:cubicBezTo>
                    <a:pt x="104425" y="43433"/>
                    <a:pt x="104059" y="42598"/>
                    <a:pt x="102857" y="41763"/>
                  </a:cubicBezTo>
                  <a:cubicBezTo>
                    <a:pt x="101289" y="41373"/>
                    <a:pt x="99355" y="40928"/>
                    <a:pt x="97839" y="40928"/>
                  </a:cubicBezTo>
                  <a:cubicBezTo>
                    <a:pt x="96637" y="40928"/>
                    <a:pt x="93919" y="40928"/>
                    <a:pt x="93135" y="39703"/>
                  </a:cubicBezTo>
                  <a:cubicBezTo>
                    <a:pt x="91986" y="38032"/>
                    <a:pt x="91986" y="34747"/>
                    <a:pt x="92404" y="32686"/>
                  </a:cubicBezTo>
                  <a:cubicBezTo>
                    <a:pt x="91202" y="32686"/>
                    <a:pt x="90470" y="31406"/>
                    <a:pt x="90052" y="30626"/>
                  </a:cubicBezTo>
                  <a:cubicBezTo>
                    <a:pt x="89686" y="30180"/>
                    <a:pt x="89686" y="29791"/>
                    <a:pt x="89268" y="28955"/>
                  </a:cubicBezTo>
                  <a:cubicBezTo>
                    <a:pt x="88902" y="28566"/>
                    <a:pt x="88118" y="28120"/>
                    <a:pt x="87334" y="28120"/>
                  </a:cubicBezTo>
                  <a:cubicBezTo>
                    <a:pt x="86550" y="27730"/>
                    <a:pt x="85400" y="28120"/>
                    <a:pt x="84250" y="27730"/>
                  </a:cubicBezTo>
                  <a:cubicBezTo>
                    <a:pt x="83466" y="27285"/>
                    <a:pt x="80331" y="24000"/>
                    <a:pt x="80749" y="22329"/>
                  </a:cubicBezTo>
                  <a:cubicBezTo>
                    <a:pt x="79181" y="21939"/>
                    <a:pt x="78397" y="20658"/>
                    <a:pt x="76463" y="21104"/>
                  </a:cubicBezTo>
                  <a:cubicBezTo>
                    <a:pt x="75313" y="21104"/>
                    <a:pt x="74163" y="22329"/>
                    <a:pt x="72961" y="22774"/>
                  </a:cubicBezTo>
                  <a:cubicBezTo>
                    <a:pt x="72961" y="22774"/>
                    <a:pt x="72961" y="22774"/>
                    <a:pt x="72961" y="23164"/>
                  </a:cubicBezTo>
                  <a:cubicBezTo>
                    <a:pt x="69459" y="24000"/>
                    <a:pt x="68728" y="19879"/>
                    <a:pt x="67160" y="17763"/>
                  </a:cubicBezTo>
                  <a:cubicBezTo>
                    <a:pt x="66010" y="16983"/>
                    <a:pt x="64442" y="16983"/>
                    <a:pt x="63658" y="15703"/>
                  </a:cubicBezTo>
                  <a:cubicBezTo>
                    <a:pt x="62874" y="14477"/>
                    <a:pt x="63658" y="13252"/>
                    <a:pt x="62508" y="12417"/>
                  </a:cubicBezTo>
                  <a:cubicBezTo>
                    <a:pt x="59790" y="11582"/>
                    <a:pt x="61358" y="8686"/>
                    <a:pt x="60574" y="5791"/>
                  </a:cubicBezTo>
                  <a:cubicBezTo>
                    <a:pt x="59790" y="6236"/>
                    <a:pt x="58641" y="5401"/>
                    <a:pt x="57857" y="5791"/>
                  </a:cubicBezTo>
                  <a:cubicBezTo>
                    <a:pt x="59372" y="5401"/>
                    <a:pt x="55505" y="445"/>
                    <a:pt x="54355" y="0"/>
                  </a:cubicBezTo>
                  <a:cubicBezTo>
                    <a:pt x="54355" y="835"/>
                    <a:pt x="54721" y="2060"/>
                    <a:pt x="54355" y="2895"/>
                  </a:cubicBezTo>
                  <a:cubicBezTo>
                    <a:pt x="53571" y="3285"/>
                    <a:pt x="52787" y="2895"/>
                    <a:pt x="52421" y="3285"/>
                  </a:cubicBezTo>
                  <a:cubicBezTo>
                    <a:pt x="50853" y="4120"/>
                    <a:pt x="52003" y="5401"/>
                    <a:pt x="51271" y="6626"/>
                  </a:cubicBezTo>
                  <a:cubicBezTo>
                    <a:pt x="50853" y="7851"/>
                    <a:pt x="49703" y="7851"/>
                    <a:pt x="48919" y="7851"/>
                  </a:cubicBezTo>
                  <a:cubicBezTo>
                    <a:pt x="49285" y="10357"/>
                    <a:pt x="49703" y="12807"/>
                    <a:pt x="50069" y="13642"/>
                  </a:cubicBezTo>
                  <a:cubicBezTo>
                    <a:pt x="50853" y="14867"/>
                    <a:pt x="51637" y="16148"/>
                    <a:pt x="52003" y="17373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3" name="Shape 2596"/>
            <p:cNvSpPr/>
            <p:nvPr/>
          </p:nvSpPr>
          <p:spPr>
            <a:xfrm>
              <a:off x="10728492" y="5131678"/>
              <a:ext cx="2148474" cy="21184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6980" y="31645"/>
                  </a:moveTo>
                  <a:lnTo>
                    <a:pt x="46980" y="31645"/>
                  </a:lnTo>
                  <a:cubicBezTo>
                    <a:pt x="46980" y="30177"/>
                    <a:pt x="45724" y="31083"/>
                    <a:pt x="45724" y="30177"/>
                  </a:cubicBezTo>
                  <a:cubicBezTo>
                    <a:pt x="45362" y="30177"/>
                    <a:pt x="45193" y="30177"/>
                    <a:pt x="44830" y="30177"/>
                  </a:cubicBezTo>
                  <a:cubicBezTo>
                    <a:pt x="44830" y="29810"/>
                    <a:pt x="44830" y="29271"/>
                    <a:pt x="44830" y="28733"/>
                  </a:cubicBezTo>
                  <a:cubicBezTo>
                    <a:pt x="43574" y="28366"/>
                    <a:pt x="42512" y="29100"/>
                    <a:pt x="41256" y="28733"/>
                  </a:cubicBezTo>
                  <a:cubicBezTo>
                    <a:pt x="40169" y="28562"/>
                    <a:pt x="39275" y="28733"/>
                    <a:pt x="38212" y="28562"/>
                  </a:cubicBezTo>
                  <a:cubicBezTo>
                    <a:pt x="38212" y="27460"/>
                    <a:pt x="37850" y="27289"/>
                    <a:pt x="36763" y="27093"/>
                  </a:cubicBezTo>
                  <a:cubicBezTo>
                    <a:pt x="35676" y="26726"/>
                    <a:pt x="34782" y="25649"/>
                    <a:pt x="33526" y="25649"/>
                  </a:cubicBezTo>
                  <a:cubicBezTo>
                    <a:pt x="33526" y="24376"/>
                    <a:pt x="33719" y="23471"/>
                    <a:pt x="32101" y="23471"/>
                  </a:cubicBezTo>
                  <a:cubicBezTo>
                    <a:pt x="31014" y="23471"/>
                    <a:pt x="29589" y="24181"/>
                    <a:pt x="29589" y="22541"/>
                  </a:cubicBezTo>
                  <a:cubicBezTo>
                    <a:pt x="28502" y="22369"/>
                    <a:pt x="28502" y="21097"/>
                    <a:pt x="27439" y="20730"/>
                  </a:cubicBezTo>
                  <a:cubicBezTo>
                    <a:pt x="27439" y="20363"/>
                    <a:pt x="27608" y="19824"/>
                    <a:pt x="27801" y="19457"/>
                  </a:cubicBezTo>
                  <a:cubicBezTo>
                    <a:pt x="28333" y="19457"/>
                    <a:pt x="30120" y="19457"/>
                    <a:pt x="30120" y="18723"/>
                  </a:cubicBezTo>
                  <a:cubicBezTo>
                    <a:pt x="29951" y="18184"/>
                    <a:pt x="28164" y="17450"/>
                    <a:pt x="27801" y="17107"/>
                  </a:cubicBezTo>
                  <a:cubicBezTo>
                    <a:pt x="26545" y="16006"/>
                    <a:pt x="25096" y="15272"/>
                    <a:pt x="24202" y="14195"/>
                  </a:cubicBezTo>
                  <a:cubicBezTo>
                    <a:pt x="23478" y="13094"/>
                    <a:pt x="23309" y="12017"/>
                    <a:pt x="22222" y="11282"/>
                  </a:cubicBezTo>
                  <a:cubicBezTo>
                    <a:pt x="21328" y="10548"/>
                    <a:pt x="20797" y="11650"/>
                    <a:pt x="19734" y="11454"/>
                  </a:cubicBezTo>
                  <a:cubicBezTo>
                    <a:pt x="18840" y="11454"/>
                    <a:pt x="19009" y="12555"/>
                    <a:pt x="18115" y="12922"/>
                  </a:cubicBezTo>
                  <a:cubicBezTo>
                    <a:pt x="16859" y="13289"/>
                    <a:pt x="17391" y="13828"/>
                    <a:pt x="16497" y="14562"/>
                  </a:cubicBezTo>
                  <a:cubicBezTo>
                    <a:pt x="16135" y="15100"/>
                    <a:pt x="15241" y="13632"/>
                    <a:pt x="14710" y="13461"/>
                  </a:cubicBezTo>
                  <a:cubicBezTo>
                    <a:pt x="15241" y="12922"/>
                    <a:pt x="14879" y="12359"/>
                    <a:pt x="15048" y="11821"/>
                  </a:cubicBezTo>
                  <a:cubicBezTo>
                    <a:pt x="14154" y="12017"/>
                    <a:pt x="12729" y="12555"/>
                    <a:pt x="11835" y="12017"/>
                  </a:cubicBezTo>
                  <a:cubicBezTo>
                    <a:pt x="11304" y="11650"/>
                    <a:pt x="11642" y="10181"/>
                    <a:pt x="11111" y="9471"/>
                  </a:cubicBezTo>
                  <a:cubicBezTo>
                    <a:pt x="10386" y="8370"/>
                    <a:pt x="11835" y="7464"/>
                    <a:pt x="12560" y="6559"/>
                  </a:cubicBezTo>
                  <a:cubicBezTo>
                    <a:pt x="13260" y="5653"/>
                    <a:pt x="13454" y="4380"/>
                    <a:pt x="13816" y="3279"/>
                  </a:cubicBezTo>
                  <a:cubicBezTo>
                    <a:pt x="14154" y="3108"/>
                    <a:pt x="14710" y="2741"/>
                    <a:pt x="15241" y="2912"/>
                  </a:cubicBezTo>
                  <a:cubicBezTo>
                    <a:pt x="13985" y="2202"/>
                    <a:pt x="12560" y="2006"/>
                    <a:pt x="11473" y="1101"/>
                  </a:cubicBezTo>
                  <a:cubicBezTo>
                    <a:pt x="11111" y="734"/>
                    <a:pt x="10579" y="562"/>
                    <a:pt x="10217" y="0"/>
                  </a:cubicBezTo>
                  <a:cubicBezTo>
                    <a:pt x="9855" y="367"/>
                    <a:pt x="9492" y="734"/>
                    <a:pt x="9323" y="734"/>
                  </a:cubicBezTo>
                  <a:cubicBezTo>
                    <a:pt x="8599" y="2569"/>
                    <a:pt x="6449" y="3646"/>
                    <a:pt x="6280" y="5653"/>
                  </a:cubicBezTo>
                  <a:cubicBezTo>
                    <a:pt x="5724" y="5653"/>
                    <a:pt x="5024" y="5457"/>
                    <a:pt x="4830" y="6192"/>
                  </a:cubicBezTo>
                  <a:cubicBezTo>
                    <a:pt x="4830" y="6730"/>
                    <a:pt x="4468" y="6730"/>
                    <a:pt x="4299" y="7293"/>
                  </a:cubicBezTo>
                  <a:cubicBezTo>
                    <a:pt x="2850" y="7293"/>
                    <a:pt x="3043" y="8737"/>
                    <a:pt x="3043" y="9643"/>
                  </a:cubicBezTo>
                  <a:cubicBezTo>
                    <a:pt x="3043" y="10377"/>
                    <a:pt x="2681" y="10744"/>
                    <a:pt x="2318" y="11111"/>
                  </a:cubicBezTo>
                  <a:cubicBezTo>
                    <a:pt x="1787" y="11650"/>
                    <a:pt x="1787" y="12359"/>
                    <a:pt x="1425" y="12922"/>
                  </a:cubicBezTo>
                  <a:lnTo>
                    <a:pt x="1256" y="12922"/>
                  </a:lnTo>
                  <a:cubicBezTo>
                    <a:pt x="531" y="14733"/>
                    <a:pt x="0" y="17279"/>
                    <a:pt x="531" y="19090"/>
                  </a:cubicBezTo>
                  <a:cubicBezTo>
                    <a:pt x="1062" y="20925"/>
                    <a:pt x="1062" y="24719"/>
                    <a:pt x="1062" y="27093"/>
                  </a:cubicBezTo>
                  <a:cubicBezTo>
                    <a:pt x="1062" y="27289"/>
                    <a:pt x="1256" y="27289"/>
                    <a:pt x="1256" y="27289"/>
                  </a:cubicBezTo>
                  <a:cubicBezTo>
                    <a:pt x="1425" y="27289"/>
                    <a:pt x="1425" y="27093"/>
                    <a:pt x="1594" y="27093"/>
                  </a:cubicBezTo>
                  <a:cubicBezTo>
                    <a:pt x="1787" y="27093"/>
                    <a:pt x="1956" y="27632"/>
                    <a:pt x="1956" y="27632"/>
                  </a:cubicBezTo>
                  <a:cubicBezTo>
                    <a:pt x="2149" y="27999"/>
                    <a:pt x="1787" y="27632"/>
                    <a:pt x="1787" y="27827"/>
                  </a:cubicBezTo>
                  <a:cubicBezTo>
                    <a:pt x="1594" y="27999"/>
                    <a:pt x="1956" y="28194"/>
                    <a:pt x="1956" y="28194"/>
                  </a:cubicBezTo>
                  <a:lnTo>
                    <a:pt x="2149" y="28194"/>
                  </a:lnTo>
                  <a:cubicBezTo>
                    <a:pt x="2149" y="28366"/>
                    <a:pt x="2149" y="28366"/>
                    <a:pt x="2149" y="28366"/>
                  </a:cubicBezTo>
                  <a:cubicBezTo>
                    <a:pt x="2149" y="28366"/>
                    <a:pt x="2149" y="28562"/>
                    <a:pt x="2318" y="28733"/>
                  </a:cubicBezTo>
                  <a:cubicBezTo>
                    <a:pt x="2318" y="28733"/>
                    <a:pt x="2318" y="28733"/>
                    <a:pt x="2512" y="28733"/>
                  </a:cubicBezTo>
                  <a:cubicBezTo>
                    <a:pt x="2512" y="28904"/>
                    <a:pt x="2512" y="28904"/>
                    <a:pt x="2512" y="28904"/>
                  </a:cubicBezTo>
                  <a:cubicBezTo>
                    <a:pt x="2681" y="29100"/>
                    <a:pt x="2681" y="29100"/>
                    <a:pt x="2850" y="29271"/>
                  </a:cubicBezTo>
                  <a:cubicBezTo>
                    <a:pt x="2850" y="29638"/>
                    <a:pt x="3043" y="29271"/>
                    <a:pt x="3212" y="29271"/>
                  </a:cubicBezTo>
                  <a:cubicBezTo>
                    <a:pt x="3405" y="29467"/>
                    <a:pt x="3405" y="29810"/>
                    <a:pt x="3212" y="29810"/>
                  </a:cubicBezTo>
                  <a:cubicBezTo>
                    <a:pt x="3212" y="30006"/>
                    <a:pt x="3212" y="30177"/>
                    <a:pt x="3212" y="30373"/>
                  </a:cubicBezTo>
                  <a:cubicBezTo>
                    <a:pt x="3405" y="30740"/>
                    <a:pt x="3768" y="30911"/>
                    <a:pt x="3212" y="31083"/>
                  </a:cubicBezTo>
                  <a:cubicBezTo>
                    <a:pt x="2850" y="31278"/>
                    <a:pt x="2850" y="31645"/>
                    <a:pt x="3212" y="31817"/>
                  </a:cubicBezTo>
                  <a:cubicBezTo>
                    <a:pt x="3405" y="31988"/>
                    <a:pt x="3574" y="32355"/>
                    <a:pt x="3212" y="32722"/>
                  </a:cubicBezTo>
                  <a:cubicBezTo>
                    <a:pt x="3405" y="32918"/>
                    <a:pt x="3574" y="33261"/>
                    <a:pt x="3574" y="33261"/>
                  </a:cubicBezTo>
                  <a:cubicBezTo>
                    <a:pt x="3768" y="34362"/>
                    <a:pt x="3768" y="34901"/>
                    <a:pt x="4468" y="35831"/>
                  </a:cubicBezTo>
                  <a:cubicBezTo>
                    <a:pt x="5193" y="36540"/>
                    <a:pt x="5724" y="37446"/>
                    <a:pt x="6086" y="38547"/>
                  </a:cubicBezTo>
                  <a:cubicBezTo>
                    <a:pt x="6086" y="38547"/>
                    <a:pt x="6086" y="38719"/>
                    <a:pt x="6280" y="38719"/>
                  </a:cubicBezTo>
                  <a:lnTo>
                    <a:pt x="6280" y="38914"/>
                  </a:lnTo>
                  <a:cubicBezTo>
                    <a:pt x="6811" y="39991"/>
                    <a:pt x="6811" y="40921"/>
                    <a:pt x="6811" y="41998"/>
                  </a:cubicBezTo>
                  <a:lnTo>
                    <a:pt x="6811" y="42170"/>
                  </a:lnTo>
                  <a:cubicBezTo>
                    <a:pt x="6811" y="42537"/>
                    <a:pt x="6811" y="42904"/>
                    <a:pt x="6980" y="43100"/>
                  </a:cubicBezTo>
                  <a:cubicBezTo>
                    <a:pt x="6980" y="43271"/>
                    <a:pt x="6980" y="43271"/>
                    <a:pt x="7173" y="43442"/>
                  </a:cubicBezTo>
                  <a:cubicBezTo>
                    <a:pt x="7173" y="43638"/>
                    <a:pt x="6980" y="44005"/>
                    <a:pt x="6980" y="44177"/>
                  </a:cubicBezTo>
                  <a:cubicBezTo>
                    <a:pt x="6449" y="44544"/>
                    <a:pt x="5555" y="44177"/>
                    <a:pt x="5024" y="44348"/>
                  </a:cubicBezTo>
                  <a:lnTo>
                    <a:pt x="5024" y="44348"/>
                  </a:lnTo>
                  <a:cubicBezTo>
                    <a:pt x="5024" y="44911"/>
                    <a:pt x="4830" y="45449"/>
                    <a:pt x="4299" y="45988"/>
                  </a:cubicBezTo>
                  <a:cubicBezTo>
                    <a:pt x="2681" y="47627"/>
                    <a:pt x="5024" y="50907"/>
                    <a:pt x="5024" y="52718"/>
                  </a:cubicBezTo>
                  <a:cubicBezTo>
                    <a:pt x="5024" y="53991"/>
                    <a:pt x="6280" y="53820"/>
                    <a:pt x="7173" y="54187"/>
                  </a:cubicBezTo>
                  <a:cubicBezTo>
                    <a:pt x="7536" y="54358"/>
                    <a:pt x="8067" y="54358"/>
                    <a:pt x="8236" y="54725"/>
                  </a:cubicBezTo>
                  <a:cubicBezTo>
                    <a:pt x="8792" y="55264"/>
                    <a:pt x="7536" y="55264"/>
                    <a:pt x="7536" y="55459"/>
                  </a:cubicBezTo>
                  <a:cubicBezTo>
                    <a:pt x="7342" y="56536"/>
                    <a:pt x="9323" y="55459"/>
                    <a:pt x="8792" y="57075"/>
                  </a:cubicBezTo>
                  <a:cubicBezTo>
                    <a:pt x="8429" y="57271"/>
                    <a:pt x="8236" y="57638"/>
                    <a:pt x="8429" y="58176"/>
                  </a:cubicBezTo>
                  <a:cubicBezTo>
                    <a:pt x="7173" y="57809"/>
                    <a:pt x="7173" y="58715"/>
                    <a:pt x="7173" y="59620"/>
                  </a:cubicBezTo>
                  <a:cubicBezTo>
                    <a:pt x="8236" y="59816"/>
                    <a:pt x="10024" y="59620"/>
                    <a:pt x="10217" y="60893"/>
                  </a:cubicBezTo>
                  <a:cubicBezTo>
                    <a:pt x="9492" y="60893"/>
                    <a:pt x="8236" y="60722"/>
                    <a:pt x="8236" y="61627"/>
                  </a:cubicBezTo>
                  <a:cubicBezTo>
                    <a:pt x="7536" y="61798"/>
                    <a:pt x="6811" y="61627"/>
                    <a:pt x="6280" y="61627"/>
                  </a:cubicBezTo>
                  <a:cubicBezTo>
                    <a:pt x="6086" y="61798"/>
                    <a:pt x="6086" y="61798"/>
                    <a:pt x="6086" y="61994"/>
                  </a:cubicBezTo>
                  <a:cubicBezTo>
                    <a:pt x="4468" y="61994"/>
                    <a:pt x="3768" y="64907"/>
                    <a:pt x="5193" y="64907"/>
                  </a:cubicBezTo>
                  <a:cubicBezTo>
                    <a:pt x="5024" y="62533"/>
                    <a:pt x="7705" y="63438"/>
                    <a:pt x="9323" y="63438"/>
                  </a:cubicBezTo>
                  <a:cubicBezTo>
                    <a:pt x="9323" y="62900"/>
                    <a:pt x="9492" y="62533"/>
                    <a:pt x="9492" y="62166"/>
                  </a:cubicBezTo>
                  <a:cubicBezTo>
                    <a:pt x="10386" y="61994"/>
                    <a:pt x="10942" y="61994"/>
                    <a:pt x="11642" y="62728"/>
                  </a:cubicBezTo>
                  <a:cubicBezTo>
                    <a:pt x="12198" y="63438"/>
                    <a:pt x="13260" y="61994"/>
                    <a:pt x="13985" y="62166"/>
                  </a:cubicBezTo>
                  <a:cubicBezTo>
                    <a:pt x="14154" y="62900"/>
                    <a:pt x="14154" y="63634"/>
                    <a:pt x="15048" y="63438"/>
                  </a:cubicBezTo>
                  <a:cubicBezTo>
                    <a:pt x="15048" y="63071"/>
                    <a:pt x="15241" y="62533"/>
                    <a:pt x="15410" y="62166"/>
                  </a:cubicBezTo>
                  <a:cubicBezTo>
                    <a:pt x="15603" y="62166"/>
                    <a:pt x="15772" y="61994"/>
                    <a:pt x="15966" y="61994"/>
                  </a:cubicBezTo>
                  <a:cubicBezTo>
                    <a:pt x="15966" y="61627"/>
                    <a:pt x="16135" y="61456"/>
                    <a:pt x="16666" y="61260"/>
                  </a:cubicBezTo>
                  <a:cubicBezTo>
                    <a:pt x="16859" y="61994"/>
                    <a:pt x="17222" y="62728"/>
                    <a:pt x="17922" y="62728"/>
                  </a:cubicBezTo>
                  <a:cubicBezTo>
                    <a:pt x="17560" y="62900"/>
                    <a:pt x="17391" y="63438"/>
                    <a:pt x="17560" y="63805"/>
                  </a:cubicBezTo>
                  <a:cubicBezTo>
                    <a:pt x="18115" y="63438"/>
                    <a:pt x="18478" y="63071"/>
                    <a:pt x="18840" y="63071"/>
                  </a:cubicBezTo>
                  <a:cubicBezTo>
                    <a:pt x="18478" y="63071"/>
                    <a:pt x="18115" y="63438"/>
                    <a:pt x="17560" y="63805"/>
                  </a:cubicBezTo>
                  <a:cubicBezTo>
                    <a:pt x="17753" y="63977"/>
                    <a:pt x="17922" y="63977"/>
                    <a:pt x="18115" y="63977"/>
                  </a:cubicBezTo>
                  <a:cubicBezTo>
                    <a:pt x="18840" y="64172"/>
                    <a:pt x="19541" y="63805"/>
                    <a:pt x="20265" y="63977"/>
                  </a:cubicBezTo>
                  <a:cubicBezTo>
                    <a:pt x="21159" y="63977"/>
                    <a:pt x="21884" y="64540"/>
                    <a:pt x="22584" y="64711"/>
                  </a:cubicBezTo>
                  <a:cubicBezTo>
                    <a:pt x="23478" y="64711"/>
                    <a:pt x="24396" y="64711"/>
                    <a:pt x="25096" y="64711"/>
                  </a:cubicBezTo>
                  <a:cubicBezTo>
                    <a:pt x="25096" y="64540"/>
                    <a:pt x="25289" y="64344"/>
                    <a:pt x="25289" y="64172"/>
                  </a:cubicBezTo>
                  <a:cubicBezTo>
                    <a:pt x="26545" y="64172"/>
                    <a:pt x="26908" y="64711"/>
                    <a:pt x="27801" y="65445"/>
                  </a:cubicBezTo>
                  <a:cubicBezTo>
                    <a:pt x="27801" y="66179"/>
                    <a:pt x="28502" y="66351"/>
                    <a:pt x="29057" y="66351"/>
                  </a:cubicBezTo>
                  <a:cubicBezTo>
                    <a:pt x="29951" y="66718"/>
                    <a:pt x="29951" y="67085"/>
                    <a:pt x="29951" y="67991"/>
                  </a:cubicBezTo>
                  <a:cubicBezTo>
                    <a:pt x="29758" y="69067"/>
                    <a:pt x="30676" y="69630"/>
                    <a:pt x="31014" y="70707"/>
                  </a:cubicBezTo>
                  <a:cubicBezTo>
                    <a:pt x="31376" y="71809"/>
                    <a:pt x="30845" y="73081"/>
                    <a:pt x="31014" y="74158"/>
                  </a:cubicBezTo>
                  <a:cubicBezTo>
                    <a:pt x="29589" y="74158"/>
                    <a:pt x="30314" y="75431"/>
                    <a:pt x="29396" y="75627"/>
                  </a:cubicBezTo>
                  <a:cubicBezTo>
                    <a:pt x="29227" y="75994"/>
                    <a:pt x="29227" y="76704"/>
                    <a:pt x="29227" y="77071"/>
                  </a:cubicBezTo>
                  <a:cubicBezTo>
                    <a:pt x="28333" y="77609"/>
                    <a:pt x="28502" y="79249"/>
                    <a:pt x="27608" y="79812"/>
                  </a:cubicBezTo>
                  <a:cubicBezTo>
                    <a:pt x="27439" y="80522"/>
                    <a:pt x="26714" y="81256"/>
                    <a:pt x="26714" y="82161"/>
                  </a:cubicBezTo>
                  <a:cubicBezTo>
                    <a:pt x="25821" y="81256"/>
                    <a:pt x="25821" y="82700"/>
                    <a:pt x="25821" y="83263"/>
                  </a:cubicBezTo>
                  <a:lnTo>
                    <a:pt x="25652" y="83263"/>
                  </a:lnTo>
                  <a:cubicBezTo>
                    <a:pt x="25652" y="83973"/>
                    <a:pt x="26714" y="84535"/>
                    <a:pt x="26183" y="85245"/>
                  </a:cubicBezTo>
                  <a:cubicBezTo>
                    <a:pt x="25821" y="85612"/>
                    <a:pt x="25458" y="85612"/>
                    <a:pt x="24927" y="85612"/>
                  </a:cubicBezTo>
                  <a:cubicBezTo>
                    <a:pt x="24396" y="85441"/>
                    <a:pt x="24202" y="85980"/>
                    <a:pt x="23671" y="86175"/>
                  </a:cubicBezTo>
                  <a:cubicBezTo>
                    <a:pt x="22777" y="86714"/>
                    <a:pt x="21521" y="86175"/>
                    <a:pt x="20628" y="86347"/>
                  </a:cubicBezTo>
                  <a:cubicBezTo>
                    <a:pt x="19371" y="86347"/>
                    <a:pt x="19734" y="87619"/>
                    <a:pt x="19734" y="88354"/>
                  </a:cubicBezTo>
                  <a:cubicBezTo>
                    <a:pt x="19178" y="88525"/>
                    <a:pt x="18478" y="87986"/>
                    <a:pt x="18115" y="88696"/>
                  </a:cubicBezTo>
                  <a:cubicBezTo>
                    <a:pt x="17922" y="89063"/>
                    <a:pt x="18115" y="89626"/>
                    <a:pt x="18115" y="90165"/>
                  </a:cubicBezTo>
                  <a:cubicBezTo>
                    <a:pt x="18115" y="90874"/>
                    <a:pt x="17922" y="92514"/>
                    <a:pt x="19009" y="92514"/>
                  </a:cubicBezTo>
                  <a:cubicBezTo>
                    <a:pt x="19178" y="93077"/>
                    <a:pt x="19541" y="93444"/>
                    <a:pt x="19541" y="93983"/>
                  </a:cubicBezTo>
                  <a:cubicBezTo>
                    <a:pt x="18478" y="93787"/>
                    <a:pt x="18840" y="95060"/>
                    <a:pt x="17922" y="94888"/>
                  </a:cubicBezTo>
                  <a:cubicBezTo>
                    <a:pt x="17753" y="95965"/>
                    <a:pt x="17922" y="96895"/>
                    <a:pt x="17028" y="97605"/>
                  </a:cubicBezTo>
                  <a:cubicBezTo>
                    <a:pt x="16497" y="97972"/>
                    <a:pt x="15772" y="98706"/>
                    <a:pt x="15048" y="98511"/>
                  </a:cubicBezTo>
                  <a:cubicBezTo>
                    <a:pt x="15048" y="99612"/>
                    <a:pt x="18115" y="104164"/>
                    <a:pt x="15966" y="104703"/>
                  </a:cubicBezTo>
                  <a:cubicBezTo>
                    <a:pt x="15772" y="105804"/>
                    <a:pt x="16304" y="105804"/>
                    <a:pt x="17222" y="105975"/>
                  </a:cubicBezTo>
                  <a:cubicBezTo>
                    <a:pt x="18647" y="106343"/>
                    <a:pt x="17753" y="108325"/>
                    <a:pt x="17753" y="109426"/>
                  </a:cubicBezTo>
                  <a:cubicBezTo>
                    <a:pt x="18285" y="109426"/>
                    <a:pt x="18647" y="109598"/>
                    <a:pt x="19009" y="109598"/>
                  </a:cubicBezTo>
                  <a:cubicBezTo>
                    <a:pt x="19178" y="108692"/>
                    <a:pt x="19371" y="107982"/>
                    <a:pt x="20072" y="107419"/>
                  </a:cubicBezTo>
                  <a:cubicBezTo>
                    <a:pt x="20265" y="108521"/>
                    <a:pt x="21328" y="107982"/>
                    <a:pt x="21884" y="108521"/>
                  </a:cubicBezTo>
                  <a:cubicBezTo>
                    <a:pt x="22777" y="109059"/>
                    <a:pt x="22222" y="110870"/>
                    <a:pt x="23478" y="111066"/>
                  </a:cubicBezTo>
                  <a:cubicBezTo>
                    <a:pt x="23478" y="110870"/>
                    <a:pt x="23671" y="110503"/>
                    <a:pt x="23671" y="110332"/>
                  </a:cubicBezTo>
                  <a:cubicBezTo>
                    <a:pt x="24202" y="110161"/>
                    <a:pt x="25289" y="110332"/>
                    <a:pt x="25289" y="111238"/>
                  </a:cubicBezTo>
                  <a:cubicBezTo>
                    <a:pt x="26183" y="110870"/>
                    <a:pt x="26714" y="109965"/>
                    <a:pt x="27801" y="109794"/>
                  </a:cubicBezTo>
                  <a:cubicBezTo>
                    <a:pt x="27801" y="109059"/>
                    <a:pt x="27971" y="108154"/>
                    <a:pt x="28502" y="107982"/>
                  </a:cubicBezTo>
                  <a:cubicBezTo>
                    <a:pt x="28164" y="107248"/>
                    <a:pt x="27801" y="106710"/>
                    <a:pt x="27077" y="106514"/>
                  </a:cubicBezTo>
                  <a:cubicBezTo>
                    <a:pt x="26908" y="105975"/>
                    <a:pt x="27246" y="105804"/>
                    <a:pt x="27608" y="105804"/>
                  </a:cubicBezTo>
                  <a:cubicBezTo>
                    <a:pt x="27801" y="105437"/>
                    <a:pt x="27801" y="104874"/>
                    <a:pt x="27801" y="104507"/>
                  </a:cubicBezTo>
                  <a:cubicBezTo>
                    <a:pt x="27608" y="104164"/>
                    <a:pt x="27077" y="103968"/>
                    <a:pt x="27077" y="103430"/>
                  </a:cubicBezTo>
                  <a:cubicBezTo>
                    <a:pt x="26352" y="103234"/>
                    <a:pt x="25458" y="103968"/>
                    <a:pt x="24565" y="103797"/>
                  </a:cubicBezTo>
                  <a:cubicBezTo>
                    <a:pt x="24565" y="102524"/>
                    <a:pt x="25458" y="100885"/>
                    <a:pt x="25096" y="99612"/>
                  </a:cubicBezTo>
                  <a:cubicBezTo>
                    <a:pt x="24758" y="98511"/>
                    <a:pt x="23840" y="99245"/>
                    <a:pt x="23478" y="98339"/>
                  </a:cubicBezTo>
                  <a:cubicBezTo>
                    <a:pt x="23140" y="97605"/>
                    <a:pt x="24033" y="94350"/>
                    <a:pt x="22584" y="94521"/>
                  </a:cubicBezTo>
                  <a:cubicBezTo>
                    <a:pt x="22053" y="93616"/>
                    <a:pt x="22777" y="92172"/>
                    <a:pt x="21690" y="91609"/>
                  </a:cubicBezTo>
                  <a:cubicBezTo>
                    <a:pt x="21328" y="91242"/>
                    <a:pt x="19903" y="91609"/>
                    <a:pt x="20072" y="90874"/>
                  </a:cubicBezTo>
                  <a:cubicBezTo>
                    <a:pt x="21159" y="90874"/>
                    <a:pt x="21521" y="89969"/>
                    <a:pt x="21884" y="89259"/>
                  </a:cubicBezTo>
                  <a:cubicBezTo>
                    <a:pt x="23140" y="88696"/>
                    <a:pt x="23671" y="88892"/>
                    <a:pt x="23671" y="90336"/>
                  </a:cubicBezTo>
                  <a:cubicBezTo>
                    <a:pt x="24927" y="90336"/>
                    <a:pt x="25096" y="90336"/>
                    <a:pt x="25289" y="89063"/>
                  </a:cubicBezTo>
                  <a:cubicBezTo>
                    <a:pt x="25458" y="89259"/>
                    <a:pt x="25821" y="89063"/>
                    <a:pt x="26014" y="89063"/>
                  </a:cubicBezTo>
                  <a:cubicBezTo>
                    <a:pt x="26183" y="88696"/>
                    <a:pt x="26014" y="88354"/>
                    <a:pt x="26183" y="87986"/>
                  </a:cubicBezTo>
                  <a:cubicBezTo>
                    <a:pt x="26908" y="87986"/>
                    <a:pt x="27246" y="87081"/>
                    <a:pt x="28164" y="86885"/>
                  </a:cubicBezTo>
                  <a:cubicBezTo>
                    <a:pt x="28502" y="87448"/>
                    <a:pt x="27971" y="87619"/>
                    <a:pt x="27801" y="88158"/>
                  </a:cubicBezTo>
                  <a:cubicBezTo>
                    <a:pt x="27439" y="88892"/>
                    <a:pt x="28333" y="89626"/>
                    <a:pt x="28333" y="90336"/>
                  </a:cubicBezTo>
                  <a:cubicBezTo>
                    <a:pt x="27246" y="90336"/>
                    <a:pt x="26183" y="90336"/>
                    <a:pt x="26352" y="91805"/>
                  </a:cubicBezTo>
                  <a:cubicBezTo>
                    <a:pt x="26545" y="91976"/>
                    <a:pt x="26908" y="92172"/>
                    <a:pt x="27077" y="92343"/>
                  </a:cubicBezTo>
                  <a:cubicBezTo>
                    <a:pt x="27077" y="91976"/>
                    <a:pt x="27246" y="91609"/>
                    <a:pt x="27246" y="91242"/>
                  </a:cubicBezTo>
                  <a:cubicBezTo>
                    <a:pt x="27439" y="91070"/>
                    <a:pt x="27801" y="91070"/>
                    <a:pt x="28164" y="91242"/>
                  </a:cubicBezTo>
                  <a:cubicBezTo>
                    <a:pt x="28164" y="91976"/>
                    <a:pt x="28164" y="92514"/>
                    <a:pt x="27439" y="92881"/>
                  </a:cubicBezTo>
                  <a:cubicBezTo>
                    <a:pt x="27246" y="93077"/>
                    <a:pt x="27246" y="93444"/>
                    <a:pt x="27439" y="93616"/>
                  </a:cubicBezTo>
                  <a:cubicBezTo>
                    <a:pt x="27801" y="93616"/>
                    <a:pt x="28164" y="93444"/>
                    <a:pt x="28164" y="93077"/>
                  </a:cubicBezTo>
                  <a:cubicBezTo>
                    <a:pt x="28502" y="92881"/>
                    <a:pt x="29227" y="92514"/>
                    <a:pt x="29589" y="92710"/>
                  </a:cubicBezTo>
                  <a:cubicBezTo>
                    <a:pt x="29951" y="93077"/>
                    <a:pt x="29227" y="93787"/>
                    <a:pt x="29951" y="93983"/>
                  </a:cubicBezTo>
                  <a:cubicBezTo>
                    <a:pt x="29951" y="94154"/>
                    <a:pt x="30120" y="94350"/>
                    <a:pt x="30120" y="94521"/>
                  </a:cubicBezTo>
                  <a:cubicBezTo>
                    <a:pt x="30676" y="94521"/>
                    <a:pt x="31014" y="94154"/>
                    <a:pt x="31739" y="94350"/>
                  </a:cubicBezTo>
                  <a:cubicBezTo>
                    <a:pt x="32463" y="94521"/>
                    <a:pt x="32826" y="94717"/>
                    <a:pt x="33719" y="94521"/>
                  </a:cubicBezTo>
                  <a:cubicBezTo>
                    <a:pt x="33719" y="94350"/>
                    <a:pt x="33719" y="93983"/>
                    <a:pt x="33719" y="93787"/>
                  </a:cubicBezTo>
                  <a:cubicBezTo>
                    <a:pt x="34613" y="93616"/>
                    <a:pt x="33526" y="91437"/>
                    <a:pt x="33357" y="90874"/>
                  </a:cubicBezTo>
                  <a:cubicBezTo>
                    <a:pt x="34082" y="91070"/>
                    <a:pt x="34251" y="91609"/>
                    <a:pt x="34975" y="91609"/>
                  </a:cubicBezTo>
                  <a:cubicBezTo>
                    <a:pt x="34975" y="92881"/>
                    <a:pt x="35676" y="92514"/>
                    <a:pt x="36763" y="92514"/>
                  </a:cubicBezTo>
                  <a:cubicBezTo>
                    <a:pt x="36932" y="93249"/>
                    <a:pt x="33188" y="96161"/>
                    <a:pt x="35676" y="96528"/>
                  </a:cubicBezTo>
                  <a:cubicBezTo>
                    <a:pt x="35676" y="95965"/>
                    <a:pt x="35144" y="95427"/>
                    <a:pt x="35869" y="95060"/>
                  </a:cubicBezTo>
                  <a:cubicBezTo>
                    <a:pt x="36400" y="94888"/>
                    <a:pt x="37125" y="95255"/>
                    <a:pt x="37657" y="95255"/>
                  </a:cubicBezTo>
                  <a:cubicBezTo>
                    <a:pt x="37487" y="93787"/>
                    <a:pt x="38550" y="94154"/>
                    <a:pt x="38913" y="95255"/>
                  </a:cubicBezTo>
                  <a:cubicBezTo>
                    <a:pt x="40000" y="95427"/>
                    <a:pt x="41594" y="95255"/>
                    <a:pt x="42850" y="95255"/>
                  </a:cubicBezTo>
                  <a:cubicBezTo>
                    <a:pt x="42850" y="94888"/>
                    <a:pt x="42681" y="92172"/>
                    <a:pt x="43768" y="92881"/>
                  </a:cubicBezTo>
                  <a:cubicBezTo>
                    <a:pt x="44468" y="93444"/>
                    <a:pt x="46449" y="92172"/>
                    <a:pt x="45917" y="91242"/>
                  </a:cubicBezTo>
                  <a:cubicBezTo>
                    <a:pt x="46449" y="91070"/>
                    <a:pt x="47173" y="91242"/>
                    <a:pt x="47705" y="91437"/>
                  </a:cubicBezTo>
                  <a:cubicBezTo>
                    <a:pt x="47705" y="90874"/>
                    <a:pt x="49323" y="90336"/>
                    <a:pt x="49855" y="90532"/>
                  </a:cubicBezTo>
                  <a:cubicBezTo>
                    <a:pt x="49855" y="91070"/>
                    <a:pt x="49855" y="91805"/>
                    <a:pt x="50386" y="92172"/>
                  </a:cubicBezTo>
                  <a:cubicBezTo>
                    <a:pt x="50942" y="92514"/>
                    <a:pt x="51473" y="93444"/>
                    <a:pt x="52004" y="93616"/>
                  </a:cubicBezTo>
                  <a:cubicBezTo>
                    <a:pt x="52367" y="95060"/>
                    <a:pt x="50386" y="94888"/>
                    <a:pt x="50579" y="96161"/>
                  </a:cubicBezTo>
                  <a:cubicBezTo>
                    <a:pt x="50748" y="96161"/>
                    <a:pt x="50942" y="96161"/>
                    <a:pt x="50942" y="96161"/>
                  </a:cubicBezTo>
                  <a:cubicBezTo>
                    <a:pt x="50942" y="96332"/>
                    <a:pt x="50748" y="96699"/>
                    <a:pt x="50748" y="96699"/>
                  </a:cubicBezTo>
                  <a:cubicBezTo>
                    <a:pt x="50386" y="96895"/>
                    <a:pt x="50579" y="96895"/>
                    <a:pt x="50217" y="97067"/>
                  </a:cubicBezTo>
                  <a:cubicBezTo>
                    <a:pt x="49855" y="97067"/>
                    <a:pt x="49685" y="97238"/>
                    <a:pt x="49492" y="97605"/>
                  </a:cubicBezTo>
                  <a:cubicBezTo>
                    <a:pt x="50048" y="97801"/>
                    <a:pt x="50386" y="97801"/>
                    <a:pt x="50942" y="97605"/>
                  </a:cubicBezTo>
                  <a:cubicBezTo>
                    <a:pt x="50748" y="96895"/>
                    <a:pt x="51473" y="96528"/>
                    <a:pt x="52004" y="96699"/>
                  </a:cubicBezTo>
                  <a:cubicBezTo>
                    <a:pt x="52729" y="96895"/>
                    <a:pt x="52367" y="97801"/>
                    <a:pt x="52367" y="98339"/>
                  </a:cubicBezTo>
                  <a:cubicBezTo>
                    <a:pt x="53623" y="98706"/>
                    <a:pt x="53454" y="96895"/>
                    <a:pt x="53091" y="96161"/>
                  </a:cubicBezTo>
                  <a:cubicBezTo>
                    <a:pt x="53454" y="95965"/>
                    <a:pt x="54154" y="95794"/>
                    <a:pt x="54347" y="96332"/>
                  </a:cubicBezTo>
                  <a:cubicBezTo>
                    <a:pt x="54347" y="96161"/>
                    <a:pt x="54516" y="95965"/>
                    <a:pt x="54516" y="95623"/>
                  </a:cubicBezTo>
                  <a:cubicBezTo>
                    <a:pt x="55241" y="95427"/>
                    <a:pt x="55241" y="95965"/>
                    <a:pt x="55410" y="96332"/>
                  </a:cubicBezTo>
                  <a:cubicBezTo>
                    <a:pt x="55772" y="96895"/>
                    <a:pt x="56666" y="96699"/>
                    <a:pt x="57222" y="96699"/>
                  </a:cubicBezTo>
                  <a:cubicBezTo>
                    <a:pt x="57222" y="96699"/>
                    <a:pt x="57222" y="96528"/>
                    <a:pt x="57222" y="96332"/>
                  </a:cubicBezTo>
                  <a:cubicBezTo>
                    <a:pt x="56859" y="96332"/>
                    <a:pt x="56666" y="95965"/>
                    <a:pt x="56666" y="95794"/>
                  </a:cubicBezTo>
                  <a:cubicBezTo>
                    <a:pt x="57222" y="95623"/>
                    <a:pt x="57753" y="95623"/>
                    <a:pt x="58285" y="95623"/>
                  </a:cubicBezTo>
                  <a:cubicBezTo>
                    <a:pt x="58285" y="95794"/>
                    <a:pt x="58285" y="96161"/>
                    <a:pt x="58478" y="96332"/>
                  </a:cubicBezTo>
                  <a:cubicBezTo>
                    <a:pt x="58478" y="96161"/>
                    <a:pt x="58478" y="95794"/>
                    <a:pt x="58478" y="95427"/>
                  </a:cubicBezTo>
                  <a:cubicBezTo>
                    <a:pt x="58816" y="95427"/>
                    <a:pt x="59371" y="95427"/>
                    <a:pt x="59734" y="95427"/>
                  </a:cubicBezTo>
                  <a:cubicBezTo>
                    <a:pt x="59541" y="95794"/>
                    <a:pt x="59541" y="95794"/>
                    <a:pt x="59178" y="95965"/>
                  </a:cubicBezTo>
                  <a:cubicBezTo>
                    <a:pt x="58816" y="96332"/>
                    <a:pt x="59009" y="96895"/>
                    <a:pt x="58816" y="97238"/>
                  </a:cubicBezTo>
                  <a:cubicBezTo>
                    <a:pt x="58816" y="98168"/>
                    <a:pt x="58647" y="98878"/>
                    <a:pt x="58285" y="99612"/>
                  </a:cubicBezTo>
                  <a:cubicBezTo>
                    <a:pt x="59178" y="99979"/>
                    <a:pt x="59541" y="98706"/>
                    <a:pt x="60434" y="98878"/>
                  </a:cubicBezTo>
                  <a:cubicBezTo>
                    <a:pt x="60434" y="99612"/>
                    <a:pt x="63840" y="99245"/>
                    <a:pt x="64565" y="99245"/>
                  </a:cubicBezTo>
                  <a:cubicBezTo>
                    <a:pt x="64033" y="97801"/>
                    <a:pt x="66183" y="97238"/>
                    <a:pt x="65096" y="95794"/>
                  </a:cubicBezTo>
                  <a:cubicBezTo>
                    <a:pt x="65458" y="95623"/>
                    <a:pt x="65821" y="95623"/>
                    <a:pt x="66183" y="95623"/>
                  </a:cubicBezTo>
                  <a:cubicBezTo>
                    <a:pt x="65990" y="95965"/>
                    <a:pt x="66183" y="96161"/>
                    <a:pt x="66183" y="96332"/>
                  </a:cubicBezTo>
                  <a:cubicBezTo>
                    <a:pt x="66545" y="95965"/>
                    <a:pt x="66908" y="95255"/>
                    <a:pt x="67801" y="95427"/>
                  </a:cubicBezTo>
                  <a:cubicBezTo>
                    <a:pt x="67801" y="95623"/>
                    <a:pt x="67971" y="95794"/>
                    <a:pt x="67801" y="96161"/>
                  </a:cubicBezTo>
                  <a:cubicBezTo>
                    <a:pt x="68140" y="96528"/>
                    <a:pt x="68502" y="96895"/>
                    <a:pt x="69057" y="96699"/>
                  </a:cubicBezTo>
                  <a:cubicBezTo>
                    <a:pt x="69057" y="95965"/>
                    <a:pt x="69589" y="95623"/>
                    <a:pt x="69420" y="94888"/>
                  </a:cubicBezTo>
                  <a:cubicBezTo>
                    <a:pt x="69951" y="94888"/>
                    <a:pt x="70845" y="94717"/>
                    <a:pt x="71207" y="95060"/>
                  </a:cubicBezTo>
                  <a:cubicBezTo>
                    <a:pt x="71932" y="95623"/>
                    <a:pt x="71014" y="96699"/>
                    <a:pt x="71207" y="97434"/>
                  </a:cubicBezTo>
                  <a:cubicBezTo>
                    <a:pt x="71932" y="97605"/>
                    <a:pt x="72995" y="97067"/>
                    <a:pt x="73164" y="97972"/>
                  </a:cubicBezTo>
                  <a:cubicBezTo>
                    <a:pt x="73526" y="99245"/>
                    <a:pt x="75338" y="98706"/>
                    <a:pt x="76231" y="98878"/>
                  </a:cubicBezTo>
                  <a:cubicBezTo>
                    <a:pt x="76231" y="99612"/>
                    <a:pt x="75869" y="100713"/>
                    <a:pt x="76231" y="101423"/>
                  </a:cubicBezTo>
                  <a:cubicBezTo>
                    <a:pt x="76956" y="102157"/>
                    <a:pt x="78550" y="101619"/>
                    <a:pt x="79275" y="101790"/>
                  </a:cubicBezTo>
                  <a:cubicBezTo>
                    <a:pt x="79275" y="101986"/>
                    <a:pt x="79275" y="102329"/>
                    <a:pt x="79275" y="102696"/>
                  </a:cubicBezTo>
                  <a:cubicBezTo>
                    <a:pt x="80000" y="102696"/>
                    <a:pt x="80531" y="102696"/>
                    <a:pt x="81256" y="102696"/>
                  </a:cubicBezTo>
                  <a:cubicBezTo>
                    <a:pt x="81256" y="103430"/>
                    <a:pt x="81256" y="103968"/>
                    <a:pt x="81256" y="104507"/>
                  </a:cubicBezTo>
                  <a:cubicBezTo>
                    <a:pt x="81618" y="104703"/>
                    <a:pt x="81956" y="104703"/>
                    <a:pt x="82318" y="104703"/>
                  </a:cubicBezTo>
                  <a:cubicBezTo>
                    <a:pt x="82318" y="105070"/>
                    <a:pt x="82318" y="105437"/>
                    <a:pt x="82318" y="105804"/>
                  </a:cubicBezTo>
                  <a:cubicBezTo>
                    <a:pt x="83043" y="105608"/>
                    <a:pt x="82874" y="106514"/>
                    <a:pt x="83574" y="106343"/>
                  </a:cubicBezTo>
                  <a:cubicBezTo>
                    <a:pt x="83768" y="105804"/>
                    <a:pt x="83405" y="105241"/>
                    <a:pt x="83574" y="104874"/>
                  </a:cubicBezTo>
                  <a:cubicBezTo>
                    <a:pt x="84661" y="104703"/>
                    <a:pt x="87149" y="105241"/>
                    <a:pt x="87850" y="104336"/>
                  </a:cubicBezTo>
                  <a:cubicBezTo>
                    <a:pt x="88405" y="104336"/>
                    <a:pt x="88937" y="104336"/>
                    <a:pt x="89299" y="104874"/>
                  </a:cubicBezTo>
                  <a:cubicBezTo>
                    <a:pt x="89468" y="105070"/>
                    <a:pt x="89468" y="105241"/>
                    <a:pt x="89468" y="105608"/>
                  </a:cubicBezTo>
                  <a:cubicBezTo>
                    <a:pt x="89661" y="105804"/>
                    <a:pt x="90024" y="105608"/>
                    <a:pt x="90362" y="105804"/>
                  </a:cubicBezTo>
                  <a:cubicBezTo>
                    <a:pt x="91280" y="107052"/>
                    <a:pt x="89830" y="107787"/>
                    <a:pt x="88937" y="107248"/>
                  </a:cubicBezTo>
                  <a:cubicBezTo>
                    <a:pt x="88768" y="107787"/>
                    <a:pt x="88768" y="108154"/>
                    <a:pt x="88768" y="108692"/>
                  </a:cubicBezTo>
                  <a:cubicBezTo>
                    <a:pt x="88937" y="108692"/>
                    <a:pt x="89130" y="108692"/>
                    <a:pt x="89299" y="108692"/>
                  </a:cubicBezTo>
                  <a:cubicBezTo>
                    <a:pt x="89299" y="109255"/>
                    <a:pt x="89299" y="109794"/>
                    <a:pt x="89299" y="110161"/>
                  </a:cubicBezTo>
                  <a:cubicBezTo>
                    <a:pt x="90362" y="110161"/>
                    <a:pt x="90362" y="111066"/>
                    <a:pt x="90024" y="111800"/>
                  </a:cubicBezTo>
                  <a:cubicBezTo>
                    <a:pt x="89661" y="112877"/>
                    <a:pt x="89130" y="113416"/>
                    <a:pt x="89130" y="114517"/>
                  </a:cubicBezTo>
                  <a:cubicBezTo>
                    <a:pt x="88937" y="114517"/>
                    <a:pt x="88574" y="114688"/>
                    <a:pt x="88405" y="114517"/>
                  </a:cubicBezTo>
                  <a:cubicBezTo>
                    <a:pt x="88212" y="114688"/>
                    <a:pt x="88212" y="115056"/>
                    <a:pt x="88405" y="115251"/>
                  </a:cubicBezTo>
                  <a:cubicBezTo>
                    <a:pt x="88937" y="115423"/>
                    <a:pt x="89299" y="115790"/>
                    <a:pt x="89468" y="116157"/>
                  </a:cubicBezTo>
                  <a:cubicBezTo>
                    <a:pt x="89661" y="116695"/>
                    <a:pt x="89299" y="117430"/>
                    <a:pt x="90024" y="117430"/>
                  </a:cubicBezTo>
                  <a:cubicBezTo>
                    <a:pt x="90024" y="117601"/>
                    <a:pt x="90024" y="117797"/>
                    <a:pt x="90193" y="117797"/>
                  </a:cubicBezTo>
                  <a:cubicBezTo>
                    <a:pt x="90362" y="117601"/>
                    <a:pt x="90555" y="117234"/>
                    <a:pt x="90724" y="117063"/>
                  </a:cubicBezTo>
                  <a:cubicBezTo>
                    <a:pt x="90555" y="117234"/>
                    <a:pt x="90362" y="117601"/>
                    <a:pt x="90193" y="117797"/>
                  </a:cubicBezTo>
                  <a:cubicBezTo>
                    <a:pt x="90555" y="118335"/>
                    <a:pt x="91449" y="118335"/>
                    <a:pt x="92173" y="118507"/>
                  </a:cubicBezTo>
                  <a:cubicBezTo>
                    <a:pt x="92173" y="119975"/>
                    <a:pt x="95579" y="119975"/>
                    <a:pt x="96642" y="119608"/>
                  </a:cubicBezTo>
                  <a:cubicBezTo>
                    <a:pt x="97729" y="118874"/>
                    <a:pt x="96835" y="117430"/>
                    <a:pt x="97536" y="116695"/>
                  </a:cubicBezTo>
                  <a:cubicBezTo>
                    <a:pt x="97898" y="116328"/>
                    <a:pt x="98260" y="116867"/>
                    <a:pt x="98260" y="116157"/>
                  </a:cubicBezTo>
                  <a:cubicBezTo>
                    <a:pt x="98260" y="115594"/>
                    <a:pt x="98985" y="115790"/>
                    <a:pt x="99516" y="115790"/>
                  </a:cubicBezTo>
                  <a:cubicBezTo>
                    <a:pt x="99516" y="115423"/>
                    <a:pt x="99347" y="115251"/>
                    <a:pt x="99347" y="115056"/>
                  </a:cubicBezTo>
                  <a:lnTo>
                    <a:pt x="99154" y="115056"/>
                  </a:lnTo>
                  <a:lnTo>
                    <a:pt x="99347" y="115056"/>
                  </a:lnTo>
                  <a:cubicBezTo>
                    <a:pt x="98985" y="114688"/>
                    <a:pt x="98623" y="114346"/>
                    <a:pt x="99154" y="113783"/>
                  </a:cubicBezTo>
                  <a:cubicBezTo>
                    <a:pt x="99685" y="113244"/>
                    <a:pt x="100603" y="113244"/>
                    <a:pt x="100048" y="112339"/>
                  </a:cubicBezTo>
                  <a:cubicBezTo>
                    <a:pt x="99516" y="111605"/>
                    <a:pt x="99879" y="111066"/>
                    <a:pt x="100410" y="110332"/>
                  </a:cubicBezTo>
                  <a:cubicBezTo>
                    <a:pt x="100772" y="109794"/>
                    <a:pt x="100241" y="109598"/>
                    <a:pt x="100048" y="109255"/>
                  </a:cubicBezTo>
                  <a:cubicBezTo>
                    <a:pt x="100048" y="108888"/>
                    <a:pt x="100048" y="108521"/>
                    <a:pt x="100048" y="108154"/>
                  </a:cubicBezTo>
                  <a:cubicBezTo>
                    <a:pt x="99685" y="107982"/>
                    <a:pt x="99516" y="107982"/>
                    <a:pt x="99154" y="107982"/>
                  </a:cubicBezTo>
                  <a:cubicBezTo>
                    <a:pt x="99516" y="107982"/>
                    <a:pt x="99685" y="107982"/>
                    <a:pt x="100048" y="108154"/>
                  </a:cubicBezTo>
                  <a:lnTo>
                    <a:pt x="100048" y="107982"/>
                  </a:lnTo>
                  <a:cubicBezTo>
                    <a:pt x="101135" y="107787"/>
                    <a:pt x="102028" y="107419"/>
                    <a:pt x="102222" y="106147"/>
                  </a:cubicBezTo>
                  <a:cubicBezTo>
                    <a:pt x="102222" y="104703"/>
                    <a:pt x="101497" y="104164"/>
                    <a:pt x="100603" y="103430"/>
                  </a:cubicBezTo>
                  <a:cubicBezTo>
                    <a:pt x="99347" y="102524"/>
                    <a:pt x="99685" y="101252"/>
                    <a:pt x="99347" y="100150"/>
                  </a:cubicBezTo>
                  <a:cubicBezTo>
                    <a:pt x="98792" y="98878"/>
                    <a:pt x="98792" y="97801"/>
                    <a:pt x="99154" y="96332"/>
                  </a:cubicBezTo>
                  <a:cubicBezTo>
                    <a:pt x="99516" y="95427"/>
                    <a:pt x="100048" y="94521"/>
                    <a:pt x="101135" y="94350"/>
                  </a:cubicBezTo>
                  <a:cubicBezTo>
                    <a:pt x="102391" y="93983"/>
                    <a:pt x="103115" y="93249"/>
                    <a:pt x="104178" y="92514"/>
                  </a:cubicBezTo>
                  <a:cubicBezTo>
                    <a:pt x="105072" y="92172"/>
                    <a:pt x="106328" y="92172"/>
                    <a:pt x="106884" y="91242"/>
                  </a:cubicBezTo>
                  <a:cubicBezTo>
                    <a:pt x="107415" y="90336"/>
                    <a:pt x="107777" y="89063"/>
                    <a:pt x="109033" y="88892"/>
                  </a:cubicBezTo>
                  <a:cubicBezTo>
                    <a:pt x="109202" y="88354"/>
                    <a:pt x="109927" y="88354"/>
                    <a:pt x="110458" y="88158"/>
                  </a:cubicBezTo>
                  <a:cubicBezTo>
                    <a:pt x="110990" y="87791"/>
                    <a:pt x="110990" y="87252"/>
                    <a:pt x="110990" y="86714"/>
                  </a:cubicBezTo>
                  <a:cubicBezTo>
                    <a:pt x="111352" y="85612"/>
                    <a:pt x="113333" y="85980"/>
                    <a:pt x="113140" y="87252"/>
                  </a:cubicBezTo>
                  <a:cubicBezTo>
                    <a:pt x="114057" y="87252"/>
                    <a:pt x="114057" y="86714"/>
                    <a:pt x="114758" y="86347"/>
                  </a:cubicBezTo>
                  <a:cubicBezTo>
                    <a:pt x="115676" y="85612"/>
                    <a:pt x="116908" y="86518"/>
                    <a:pt x="117826" y="86714"/>
                  </a:cubicBezTo>
                  <a:cubicBezTo>
                    <a:pt x="119975" y="86885"/>
                    <a:pt x="119975" y="84707"/>
                    <a:pt x="118164" y="84168"/>
                  </a:cubicBezTo>
                  <a:cubicBezTo>
                    <a:pt x="116376" y="83801"/>
                    <a:pt x="115314" y="82529"/>
                    <a:pt x="113695" y="81794"/>
                  </a:cubicBezTo>
                  <a:cubicBezTo>
                    <a:pt x="113333" y="81623"/>
                    <a:pt x="112971" y="81427"/>
                    <a:pt x="112608" y="81085"/>
                  </a:cubicBezTo>
                  <a:cubicBezTo>
                    <a:pt x="112077" y="80717"/>
                    <a:pt x="112246" y="80179"/>
                    <a:pt x="111884" y="79616"/>
                  </a:cubicBezTo>
                  <a:cubicBezTo>
                    <a:pt x="111352" y="78539"/>
                    <a:pt x="110289" y="78343"/>
                    <a:pt x="109734" y="77071"/>
                  </a:cubicBezTo>
                  <a:cubicBezTo>
                    <a:pt x="110652" y="77071"/>
                    <a:pt x="111714" y="76704"/>
                    <a:pt x="112439" y="76165"/>
                  </a:cubicBezTo>
                  <a:cubicBezTo>
                    <a:pt x="112971" y="75798"/>
                    <a:pt x="112439" y="74892"/>
                    <a:pt x="112439" y="74525"/>
                  </a:cubicBezTo>
                  <a:cubicBezTo>
                    <a:pt x="112246" y="73816"/>
                    <a:pt x="111714" y="73987"/>
                    <a:pt x="111183" y="73816"/>
                  </a:cubicBezTo>
                  <a:cubicBezTo>
                    <a:pt x="110289" y="73816"/>
                    <a:pt x="109565" y="73253"/>
                    <a:pt x="108840" y="73081"/>
                  </a:cubicBezTo>
                  <a:cubicBezTo>
                    <a:pt x="108309" y="72176"/>
                    <a:pt x="108502" y="71246"/>
                    <a:pt x="109734" y="71246"/>
                  </a:cubicBezTo>
                  <a:cubicBezTo>
                    <a:pt x="110821" y="71246"/>
                    <a:pt x="110289" y="70536"/>
                    <a:pt x="111352" y="70169"/>
                  </a:cubicBezTo>
                  <a:cubicBezTo>
                    <a:pt x="112608" y="69802"/>
                    <a:pt x="114057" y="70340"/>
                    <a:pt x="115483" y="70169"/>
                  </a:cubicBezTo>
                  <a:cubicBezTo>
                    <a:pt x="116014" y="70169"/>
                    <a:pt x="116570" y="69802"/>
                    <a:pt x="116014" y="69067"/>
                  </a:cubicBezTo>
                  <a:cubicBezTo>
                    <a:pt x="115676" y="68725"/>
                    <a:pt x="114951" y="68896"/>
                    <a:pt x="114420" y="68896"/>
                  </a:cubicBezTo>
                  <a:cubicBezTo>
                    <a:pt x="114420" y="68358"/>
                    <a:pt x="114227" y="68162"/>
                    <a:pt x="113864" y="68162"/>
                  </a:cubicBezTo>
                  <a:cubicBezTo>
                    <a:pt x="113695" y="67452"/>
                    <a:pt x="113695" y="66718"/>
                    <a:pt x="113695" y="65812"/>
                  </a:cubicBezTo>
                  <a:cubicBezTo>
                    <a:pt x="112801" y="65616"/>
                    <a:pt x="111545" y="65984"/>
                    <a:pt x="110821" y="65445"/>
                  </a:cubicBezTo>
                  <a:cubicBezTo>
                    <a:pt x="109927" y="64711"/>
                    <a:pt x="110458" y="63438"/>
                    <a:pt x="110289" y="62361"/>
                  </a:cubicBezTo>
                  <a:cubicBezTo>
                    <a:pt x="110096" y="61260"/>
                    <a:pt x="108671" y="61798"/>
                    <a:pt x="108840" y="60550"/>
                  </a:cubicBezTo>
                  <a:cubicBezTo>
                    <a:pt x="109202" y="59449"/>
                    <a:pt x="107946" y="58715"/>
                    <a:pt x="108140" y="57638"/>
                  </a:cubicBezTo>
                  <a:cubicBezTo>
                    <a:pt x="107222" y="57638"/>
                    <a:pt x="106884" y="56365"/>
                    <a:pt x="106690" y="55264"/>
                  </a:cubicBezTo>
                  <a:cubicBezTo>
                    <a:pt x="106159" y="55092"/>
                    <a:pt x="105628" y="54529"/>
                    <a:pt x="104903" y="54187"/>
                  </a:cubicBezTo>
                  <a:cubicBezTo>
                    <a:pt x="103816" y="53624"/>
                    <a:pt x="102391" y="53624"/>
                    <a:pt x="100966" y="53820"/>
                  </a:cubicBezTo>
                  <a:cubicBezTo>
                    <a:pt x="100772" y="54187"/>
                    <a:pt x="100603" y="54725"/>
                    <a:pt x="100241" y="55092"/>
                  </a:cubicBezTo>
                  <a:cubicBezTo>
                    <a:pt x="99879" y="55264"/>
                    <a:pt x="99154" y="55459"/>
                    <a:pt x="98985" y="55998"/>
                  </a:cubicBezTo>
                  <a:cubicBezTo>
                    <a:pt x="98091" y="56169"/>
                    <a:pt x="97898" y="55092"/>
                    <a:pt x="97729" y="54529"/>
                  </a:cubicBezTo>
                  <a:cubicBezTo>
                    <a:pt x="97367" y="54187"/>
                    <a:pt x="97198" y="53624"/>
                    <a:pt x="96473" y="53452"/>
                  </a:cubicBezTo>
                  <a:cubicBezTo>
                    <a:pt x="95579" y="53085"/>
                    <a:pt x="94323" y="53452"/>
                    <a:pt x="93236" y="53452"/>
                  </a:cubicBezTo>
                  <a:cubicBezTo>
                    <a:pt x="93067" y="52351"/>
                    <a:pt x="90724" y="52718"/>
                    <a:pt x="90024" y="52718"/>
                  </a:cubicBezTo>
                  <a:cubicBezTo>
                    <a:pt x="90024" y="51984"/>
                    <a:pt x="90024" y="51274"/>
                    <a:pt x="90024" y="50711"/>
                  </a:cubicBezTo>
                  <a:cubicBezTo>
                    <a:pt x="90024" y="50002"/>
                    <a:pt x="89468" y="49439"/>
                    <a:pt x="89299" y="48900"/>
                  </a:cubicBezTo>
                  <a:cubicBezTo>
                    <a:pt x="88043" y="48533"/>
                    <a:pt x="86594" y="49439"/>
                    <a:pt x="85362" y="49267"/>
                  </a:cubicBezTo>
                  <a:cubicBezTo>
                    <a:pt x="84468" y="49096"/>
                    <a:pt x="84468" y="48533"/>
                    <a:pt x="83937" y="47995"/>
                  </a:cubicBezTo>
                  <a:cubicBezTo>
                    <a:pt x="83405" y="47456"/>
                    <a:pt x="83043" y="47456"/>
                    <a:pt x="82318" y="47089"/>
                  </a:cubicBezTo>
                  <a:cubicBezTo>
                    <a:pt x="81425" y="46722"/>
                    <a:pt x="80338" y="45988"/>
                    <a:pt x="79275" y="45449"/>
                  </a:cubicBezTo>
                  <a:cubicBezTo>
                    <a:pt x="78550" y="45082"/>
                    <a:pt x="78381" y="44911"/>
                    <a:pt x="77657" y="45278"/>
                  </a:cubicBezTo>
                  <a:cubicBezTo>
                    <a:pt x="77294" y="45621"/>
                    <a:pt x="76956" y="46355"/>
                    <a:pt x="76400" y="46183"/>
                  </a:cubicBezTo>
                  <a:cubicBezTo>
                    <a:pt x="76038" y="45278"/>
                    <a:pt x="74975" y="44911"/>
                    <a:pt x="74251" y="44544"/>
                  </a:cubicBezTo>
                  <a:cubicBezTo>
                    <a:pt x="73526" y="44348"/>
                    <a:pt x="72995" y="44005"/>
                    <a:pt x="72101" y="43638"/>
                  </a:cubicBezTo>
                  <a:cubicBezTo>
                    <a:pt x="72270" y="43442"/>
                    <a:pt x="72101" y="43271"/>
                    <a:pt x="72101" y="43100"/>
                  </a:cubicBezTo>
                  <a:cubicBezTo>
                    <a:pt x="71376" y="42733"/>
                    <a:pt x="70676" y="42365"/>
                    <a:pt x="69951" y="41631"/>
                  </a:cubicBezTo>
                  <a:cubicBezTo>
                    <a:pt x="69057" y="41093"/>
                    <a:pt x="68695" y="40187"/>
                    <a:pt x="67801" y="40554"/>
                  </a:cubicBezTo>
                  <a:cubicBezTo>
                    <a:pt x="67801" y="40726"/>
                    <a:pt x="67801" y="40726"/>
                    <a:pt x="67608" y="40726"/>
                  </a:cubicBezTo>
                  <a:cubicBezTo>
                    <a:pt x="66908" y="40921"/>
                    <a:pt x="67246" y="39086"/>
                    <a:pt x="67077" y="38547"/>
                  </a:cubicBezTo>
                  <a:cubicBezTo>
                    <a:pt x="66908" y="37813"/>
                    <a:pt x="66352" y="36908"/>
                    <a:pt x="65652" y="36736"/>
                  </a:cubicBezTo>
                  <a:cubicBezTo>
                    <a:pt x="65096" y="36540"/>
                    <a:pt x="64927" y="36540"/>
                    <a:pt x="64396" y="36369"/>
                  </a:cubicBezTo>
                  <a:cubicBezTo>
                    <a:pt x="64033" y="36173"/>
                    <a:pt x="63671" y="35831"/>
                    <a:pt x="63309" y="35635"/>
                  </a:cubicBezTo>
                  <a:cubicBezTo>
                    <a:pt x="62946" y="35464"/>
                    <a:pt x="62415" y="34901"/>
                    <a:pt x="62053" y="34901"/>
                  </a:cubicBezTo>
                  <a:cubicBezTo>
                    <a:pt x="61690" y="34729"/>
                    <a:pt x="61159" y="34901"/>
                    <a:pt x="60797" y="34729"/>
                  </a:cubicBezTo>
                  <a:cubicBezTo>
                    <a:pt x="60797" y="34558"/>
                    <a:pt x="60797" y="34362"/>
                    <a:pt x="60797" y="33995"/>
                  </a:cubicBezTo>
                  <a:cubicBezTo>
                    <a:pt x="59178" y="33995"/>
                    <a:pt x="58285" y="33089"/>
                    <a:pt x="57222" y="31988"/>
                  </a:cubicBezTo>
                  <a:cubicBezTo>
                    <a:pt x="56666" y="31450"/>
                    <a:pt x="56497" y="30740"/>
                    <a:pt x="55772" y="30740"/>
                  </a:cubicBezTo>
                  <a:cubicBezTo>
                    <a:pt x="54710" y="30544"/>
                    <a:pt x="54879" y="31817"/>
                    <a:pt x="54879" y="32551"/>
                  </a:cubicBezTo>
                  <a:cubicBezTo>
                    <a:pt x="54154" y="32722"/>
                    <a:pt x="53985" y="31645"/>
                    <a:pt x="53454" y="31278"/>
                  </a:cubicBezTo>
                  <a:cubicBezTo>
                    <a:pt x="52729" y="30911"/>
                    <a:pt x="52198" y="31450"/>
                    <a:pt x="51473" y="30740"/>
                  </a:cubicBezTo>
                  <a:cubicBezTo>
                    <a:pt x="51304" y="30373"/>
                    <a:pt x="51111" y="29810"/>
                    <a:pt x="50942" y="29467"/>
                  </a:cubicBezTo>
                  <a:cubicBezTo>
                    <a:pt x="50942" y="29467"/>
                    <a:pt x="50748" y="29271"/>
                    <a:pt x="50579" y="29100"/>
                  </a:cubicBezTo>
                  <a:cubicBezTo>
                    <a:pt x="50217" y="29467"/>
                    <a:pt x="49855" y="29810"/>
                    <a:pt x="50048" y="29810"/>
                  </a:cubicBezTo>
                  <a:cubicBezTo>
                    <a:pt x="49855" y="29810"/>
                    <a:pt x="50217" y="29467"/>
                    <a:pt x="50579" y="29100"/>
                  </a:cubicBezTo>
                  <a:cubicBezTo>
                    <a:pt x="50386" y="29100"/>
                    <a:pt x="50386" y="29100"/>
                    <a:pt x="50386" y="29100"/>
                  </a:cubicBezTo>
                  <a:cubicBezTo>
                    <a:pt x="49492" y="30006"/>
                    <a:pt x="48599" y="31278"/>
                    <a:pt x="48236" y="31645"/>
                  </a:cubicBezTo>
                  <a:cubicBezTo>
                    <a:pt x="47874" y="31645"/>
                    <a:pt x="47342" y="31645"/>
                    <a:pt x="46980" y="31645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4" name="Shape 2597"/>
            <p:cNvSpPr/>
            <p:nvPr/>
          </p:nvSpPr>
          <p:spPr>
            <a:xfrm>
              <a:off x="9771496" y="10686945"/>
              <a:ext cx="754920" cy="14821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3092" y="119720"/>
                  </a:moveTo>
                  <a:lnTo>
                    <a:pt x="103092" y="119720"/>
                  </a:lnTo>
                  <a:cubicBezTo>
                    <a:pt x="103573" y="119720"/>
                    <a:pt x="104123" y="119720"/>
                    <a:pt x="104123" y="119440"/>
                  </a:cubicBezTo>
                  <a:cubicBezTo>
                    <a:pt x="104604" y="118671"/>
                    <a:pt x="104604" y="117902"/>
                    <a:pt x="104604" y="116853"/>
                  </a:cubicBezTo>
                  <a:cubicBezTo>
                    <a:pt x="105085" y="117097"/>
                    <a:pt x="105085" y="116853"/>
                    <a:pt x="105635" y="116853"/>
                  </a:cubicBezTo>
                  <a:cubicBezTo>
                    <a:pt x="105635" y="116328"/>
                    <a:pt x="105635" y="115804"/>
                    <a:pt x="105635" y="115279"/>
                  </a:cubicBezTo>
                  <a:cubicBezTo>
                    <a:pt x="110240" y="116328"/>
                    <a:pt x="109209" y="114265"/>
                    <a:pt x="108178" y="112692"/>
                  </a:cubicBezTo>
                  <a:cubicBezTo>
                    <a:pt x="108178" y="112692"/>
                    <a:pt x="108178" y="112692"/>
                    <a:pt x="107697" y="112692"/>
                  </a:cubicBezTo>
                  <a:cubicBezTo>
                    <a:pt x="107697" y="111398"/>
                    <a:pt x="105085" y="110629"/>
                    <a:pt x="105635" y="109335"/>
                  </a:cubicBezTo>
                  <a:cubicBezTo>
                    <a:pt x="105635" y="108531"/>
                    <a:pt x="107697" y="107237"/>
                    <a:pt x="109690" y="107237"/>
                  </a:cubicBezTo>
                  <a:cubicBezTo>
                    <a:pt x="110240" y="106468"/>
                    <a:pt x="110240" y="105419"/>
                    <a:pt x="109690" y="104405"/>
                  </a:cubicBezTo>
                  <a:cubicBezTo>
                    <a:pt x="108178" y="104405"/>
                    <a:pt x="106116" y="102587"/>
                    <a:pt x="105635" y="101538"/>
                  </a:cubicBezTo>
                  <a:cubicBezTo>
                    <a:pt x="105085" y="100489"/>
                    <a:pt x="108178" y="100489"/>
                    <a:pt x="109209" y="99475"/>
                  </a:cubicBezTo>
                  <a:cubicBezTo>
                    <a:pt x="110721" y="98146"/>
                    <a:pt x="110240" y="93496"/>
                    <a:pt x="114295" y="94020"/>
                  </a:cubicBezTo>
                  <a:cubicBezTo>
                    <a:pt x="114295" y="92972"/>
                    <a:pt x="115326" y="90384"/>
                    <a:pt x="116838" y="89860"/>
                  </a:cubicBezTo>
                  <a:cubicBezTo>
                    <a:pt x="119931" y="88811"/>
                    <a:pt x="115876" y="88041"/>
                    <a:pt x="116357" y="86468"/>
                  </a:cubicBezTo>
                  <a:cubicBezTo>
                    <a:pt x="114295" y="86223"/>
                    <a:pt x="113814" y="86993"/>
                    <a:pt x="112783" y="87517"/>
                  </a:cubicBezTo>
                  <a:cubicBezTo>
                    <a:pt x="110240" y="87762"/>
                    <a:pt x="109209" y="86223"/>
                    <a:pt x="106666" y="85944"/>
                  </a:cubicBezTo>
                  <a:cubicBezTo>
                    <a:pt x="109690" y="85944"/>
                    <a:pt x="107147" y="82062"/>
                    <a:pt x="110721" y="81538"/>
                  </a:cubicBezTo>
                  <a:cubicBezTo>
                    <a:pt x="110721" y="81013"/>
                    <a:pt x="110721" y="80489"/>
                    <a:pt x="110721" y="80000"/>
                  </a:cubicBezTo>
                  <a:cubicBezTo>
                    <a:pt x="110240" y="80000"/>
                    <a:pt x="110240" y="80000"/>
                    <a:pt x="110240" y="80000"/>
                  </a:cubicBezTo>
                  <a:cubicBezTo>
                    <a:pt x="109209" y="78181"/>
                    <a:pt x="117869" y="75069"/>
                    <a:pt x="110240" y="74545"/>
                  </a:cubicBezTo>
                  <a:cubicBezTo>
                    <a:pt x="110721" y="73741"/>
                    <a:pt x="109690" y="73496"/>
                    <a:pt x="109690" y="72727"/>
                  </a:cubicBezTo>
                  <a:cubicBezTo>
                    <a:pt x="114295" y="72972"/>
                    <a:pt x="113814" y="67797"/>
                    <a:pt x="111271" y="66993"/>
                  </a:cubicBezTo>
                  <a:cubicBezTo>
                    <a:pt x="109209" y="66468"/>
                    <a:pt x="105635" y="66748"/>
                    <a:pt x="104123" y="67517"/>
                  </a:cubicBezTo>
                  <a:cubicBezTo>
                    <a:pt x="102542" y="68811"/>
                    <a:pt x="98969" y="68286"/>
                    <a:pt x="98969" y="70104"/>
                  </a:cubicBezTo>
                  <a:cubicBezTo>
                    <a:pt x="98487" y="70384"/>
                    <a:pt x="98006" y="70384"/>
                    <a:pt x="97457" y="70384"/>
                  </a:cubicBezTo>
                  <a:cubicBezTo>
                    <a:pt x="97457" y="69090"/>
                    <a:pt x="94914" y="69090"/>
                    <a:pt x="93402" y="68566"/>
                  </a:cubicBezTo>
                  <a:cubicBezTo>
                    <a:pt x="91821" y="68041"/>
                    <a:pt x="91821" y="66748"/>
                    <a:pt x="91340" y="65699"/>
                  </a:cubicBezTo>
                  <a:cubicBezTo>
                    <a:pt x="90790" y="64405"/>
                    <a:pt x="91340" y="63111"/>
                    <a:pt x="91821" y="61818"/>
                  </a:cubicBezTo>
                  <a:cubicBezTo>
                    <a:pt x="92371" y="60524"/>
                    <a:pt x="91821" y="58706"/>
                    <a:pt x="93883" y="57902"/>
                  </a:cubicBezTo>
                  <a:cubicBezTo>
                    <a:pt x="94432" y="56608"/>
                    <a:pt x="94914" y="54790"/>
                    <a:pt x="92852" y="53496"/>
                  </a:cubicBezTo>
                  <a:cubicBezTo>
                    <a:pt x="91821" y="52727"/>
                    <a:pt x="85704" y="51153"/>
                    <a:pt x="84192" y="51153"/>
                  </a:cubicBezTo>
                  <a:cubicBezTo>
                    <a:pt x="84673" y="50384"/>
                    <a:pt x="83711" y="49090"/>
                    <a:pt x="84673" y="48321"/>
                  </a:cubicBezTo>
                  <a:cubicBezTo>
                    <a:pt x="85704" y="48321"/>
                    <a:pt x="86254" y="48321"/>
                    <a:pt x="87285" y="48321"/>
                  </a:cubicBezTo>
                  <a:cubicBezTo>
                    <a:pt x="87285" y="46748"/>
                    <a:pt x="88247" y="44685"/>
                    <a:pt x="85223" y="43881"/>
                  </a:cubicBezTo>
                  <a:cubicBezTo>
                    <a:pt x="81649" y="42867"/>
                    <a:pt x="76563" y="43636"/>
                    <a:pt x="72439" y="43636"/>
                  </a:cubicBezTo>
                  <a:cubicBezTo>
                    <a:pt x="72989" y="43636"/>
                    <a:pt x="72989" y="43636"/>
                    <a:pt x="73470" y="43636"/>
                  </a:cubicBezTo>
                  <a:cubicBezTo>
                    <a:pt x="73470" y="42867"/>
                    <a:pt x="77044" y="40244"/>
                    <a:pt x="78556" y="40000"/>
                  </a:cubicBezTo>
                  <a:cubicBezTo>
                    <a:pt x="78556" y="39230"/>
                    <a:pt x="76563" y="39230"/>
                    <a:pt x="75532" y="38951"/>
                  </a:cubicBezTo>
                  <a:cubicBezTo>
                    <a:pt x="73951" y="38706"/>
                    <a:pt x="73951" y="37937"/>
                    <a:pt x="72439" y="37657"/>
                  </a:cubicBezTo>
                  <a:cubicBezTo>
                    <a:pt x="71408" y="37132"/>
                    <a:pt x="69896" y="37412"/>
                    <a:pt x="68384" y="36888"/>
                  </a:cubicBezTo>
                  <a:cubicBezTo>
                    <a:pt x="66872" y="36118"/>
                    <a:pt x="65292" y="36363"/>
                    <a:pt x="63298" y="36363"/>
                  </a:cubicBezTo>
                  <a:cubicBezTo>
                    <a:pt x="63298" y="35069"/>
                    <a:pt x="63298" y="33496"/>
                    <a:pt x="63780" y="32202"/>
                  </a:cubicBezTo>
                  <a:cubicBezTo>
                    <a:pt x="65841" y="32482"/>
                    <a:pt x="66872" y="33496"/>
                    <a:pt x="69415" y="33251"/>
                  </a:cubicBezTo>
                  <a:cubicBezTo>
                    <a:pt x="69415" y="31433"/>
                    <a:pt x="73470" y="32482"/>
                    <a:pt x="73470" y="30664"/>
                  </a:cubicBezTo>
                  <a:cubicBezTo>
                    <a:pt x="73951" y="30664"/>
                    <a:pt x="73951" y="30664"/>
                    <a:pt x="73951" y="30664"/>
                  </a:cubicBezTo>
                  <a:cubicBezTo>
                    <a:pt x="73951" y="29860"/>
                    <a:pt x="73951" y="29615"/>
                    <a:pt x="73951" y="29370"/>
                  </a:cubicBezTo>
                  <a:cubicBezTo>
                    <a:pt x="72989" y="28321"/>
                    <a:pt x="70378" y="28846"/>
                    <a:pt x="68384" y="28566"/>
                  </a:cubicBezTo>
                  <a:cubicBezTo>
                    <a:pt x="66872" y="28041"/>
                    <a:pt x="65841" y="26503"/>
                    <a:pt x="63780" y="26748"/>
                  </a:cubicBezTo>
                  <a:cubicBezTo>
                    <a:pt x="63780" y="26748"/>
                    <a:pt x="63780" y="26748"/>
                    <a:pt x="63780" y="27027"/>
                  </a:cubicBezTo>
                  <a:cubicBezTo>
                    <a:pt x="62749" y="27027"/>
                    <a:pt x="62749" y="25734"/>
                    <a:pt x="62268" y="25454"/>
                  </a:cubicBezTo>
                  <a:cubicBezTo>
                    <a:pt x="61237" y="24685"/>
                    <a:pt x="58694" y="24930"/>
                    <a:pt x="57113" y="24930"/>
                  </a:cubicBezTo>
                  <a:cubicBezTo>
                    <a:pt x="57113" y="24160"/>
                    <a:pt x="57113" y="23391"/>
                    <a:pt x="57113" y="22587"/>
                  </a:cubicBezTo>
                  <a:cubicBezTo>
                    <a:pt x="55601" y="22342"/>
                    <a:pt x="53058" y="23111"/>
                    <a:pt x="51546" y="23111"/>
                  </a:cubicBezTo>
                  <a:cubicBezTo>
                    <a:pt x="49965" y="23111"/>
                    <a:pt x="48453" y="23111"/>
                    <a:pt x="47422" y="22867"/>
                  </a:cubicBezTo>
                  <a:cubicBezTo>
                    <a:pt x="43848" y="22342"/>
                    <a:pt x="43367" y="21573"/>
                    <a:pt x="42886" y="20000"/>
                  </a:cubicBezTo>
                  <a:cubicBezTo>
                    <a:pt x="42336" y="18706"/>
                    <a:pt x="37731" y="19230"/>
                    <a:pt x="35670" y="18461"/>
                  </a:cubicBezTo>
                  <a:cubicBezTo>
                    <a:pt x="34158" y="17937"/>
                    <a:pt x="32646" y="16643"/>
                    <a:pt x="30103" y="16643"/>
                  </a:cubicBezTo>
                  <a:cubicBezTo>
                    <a:pt x="30584" y="15594"/>
                    <a:pt x="28041" y="13251"/>
                    <a:pt x="26048" y="13006"/>
                  </a:cubicBezTo>
                  <a:cubicBezTo>
                    <a:pt x="22955" y="12482"/>
                    <a:pt x="21924" y="12727"/>
                    <a:pt x="21924" y="11188"/>
                  </a:cubicBezTo>
                  <a:cubicBezTo>
                    <a:pt x="21924" y="10384"/>
                    <a:pt x="20893" y="10139"/>
                    <a:pt x="20893" y="9615"/>
                  </a:cubicBezTo>
                  <a:cubicBezTo>
                    <a:pt x="20893" y="8846"/>
                    <a:pt x="22474" y="8601"/>
                    <a:pt x="23436" y="8076"/>
                  </a:cubicBezTo>
                  <a:cubicBezTo>
                    <a:pt x="23986" y="7027"/>
                    <a:pt x="20893" y="7027"/>
                    <a:pt x="20893" y="7797"/>
                  </a:cubicBezTo>
                  <a:cubicBezTo>
                    <a:pt x="20412" y="7797"/>
                    <a:pt x="19862" y="7797"/>
                    <a:pt x="19381" y="7797"/>
                  </a:cubicBezTo>
                  <a:cubicBezTo>
                    <a:pt x="18350" y="7027"/>
                    <a:pt x="18350" y="6258"/>
                    <a:pt x="16288" y="5979"/>
                  </a:cubicBezTo>
                  <a:cubicBezTo>
                    <a:pt x="16838" y="5454"/>
                    <a:pt x="16838" y="4685"/>
                    <a:pt x="16838" y="4160"/>
                  </a:cubicBezTo>
                  <a:cubicBezTo>
                    <a:pt x="16288" y="4160"/>
                    <a:pt x="13745" y="5209"/>
                    <a:pt x="13745" y="5454"/>
                  </a:cubicBezTo>
                  <a:cubicBezTo>
                    <a:pt x="13264" y="5209"/>
                    <a:pt x="13745" y="4685"/>
                    <a:pt x="13745" y="4440"/>
                  </a:cubicBezTo>
                  <a:cubicBezTo>
                    <a:pt x="12714" y="4160"/>
                    <a:pt x="11752" y="4160"/>
                    <a:pt x="10721" y="4160"/>
                  </a:cubicBezTo>
                  <a:cubicBezTo>
                    <a:pt x="10171" y="3391"/>
                    <a:pt x="12714" y="3111"/>
                    <a:pt x="10171" y="2342"/>
                  </a:cubicBezTo>
                  <a:cubicBezTo>
                    <a:pt x="8178" y="1573"/>
                    <a:pt x="7147" y="1818"/>
                    <a:pt x="6597" y="2867"/>
                  </a:cubicBezTo>
                  <a:cubicBezTo>
                    <a:pt x="5635" y="3111"/>
                    <a:pt x="5085" y="2622"/>
                    <a:pt x="4604" y="2097"/>
                  </a:cubicBezTo>
                  <a:cubicBezTo>
                    <a:pt x="6597" y="1818"/>
                    <a:pt x="4604" y="524"/>
                    <a:pt x="3024" y="804"/>
                  </a:cubicBezTo>
                  <a:cubicBezTo>
                    <a:pt x="3024" y="804"/>
                    <a:pt x="1993" y="524"/>
                    <a:pt x="0" y="0"/>
                  </a:cubicBezTo>
                  <a:cubicBezTo>
                    <a:pt x="0" y="279"/>
                    <a:pt x="481" y="279"/>
                    <a:pt x="481" y="279"/>
                  </a:cubicBezTo>
                  <a:cubicBezTo>
                    <a:pt x="1993" y="1818"/>
                    <a:pt x="4054" y="3391"/>
                    <a:pt x="4604" y="5209"/>
                  </a:cubicBezTo>
                  <a:cubicBezTo>
                    <a:pt x="5085" y="6783"/>
                    <a:pt x="6116" y="8321"/>
                    <a:pt x="7147" y="9895"/>
                  </a:cubicBezTo>
                  <a:cubicBezTo>
                    <a:pt x="8178" y="11433"/>
                    <a:pt x="8659" y="13006"/>
                    <a:pt x="10171" y="14300"/>
                  </a:cubicBezTo>
                  <a:cubicBezTo>
                    <a:pt x="10721" y="14825"/>
                    <a:pt x="11202" y="15594"/>
                    <a:pt x="11202" y="16118"/>
                  </a:cubicBezTo>
                  <a:cubicBezTo>
                    <a:pt x="11202" y="16643"/>
                    <a:pt x="11202" y="17412"/>
                    <a:pt x="11202" y="17937"/>
                  </a:cubicBezTo>
                  <a:cubicBezTo>
                    <a:pt x="12233" y="18706"/>
                    <a:pt x="11752" y="18181"/>
                    <a:pt x="12714" y="18181"/>
                  </a:cubicBezTo>
                  <a:cubicBezTo>
                    <a:pt x="13264" y="18181"/>
                    <a:pt x="13745" y="18461"/>
                    <a:pt x="14295" y="18461"/>
                  </a:cubicBezTo>
                  <a:cubicBezTo>
                    <a:pt x="14776" y="18461"/>
                    <a:pt x="15807" y="18181"/>
                    <a:pt x="16288" y="18461"/>
                  </a:cubicBezTo>
                  <a:cubicBezTo>
                    <a:pt x="16838" y="18706"/>
                    <a:pt x="16288" y="18986"/>
                    <a:pt x="15807" y="18986"/>
                  </a:cubicBezTo>
                  <a:cubicBezTo>
                    <a:pt x="15807" y="19230"/>
                    <a:pt x="19862" y="20524"/>
                    <a:pt x="20412" y="20769"/>
                  </a:cubicBezTo>
                  <a:cubicBezTo>
                    <a:pt x="19862" y="20769"/>
                    <a:pt x="18831" y="20769"/>
                    <a:pt x="17869" y="20769"/>
                  </a:cubicBezTo>
                  <a:cubicBezTo>
                    <a:pt x="17869" y="21293"/>
                    <a:pt x="18831" y="21573"/>
                    <a:pt x="19381" y="22062"/>
                  </a:cubicBezTo>
                  <a:cubicBezTo>
                    <a:pt x="20412" y="22587"/>
                    <a:pt x="19381" y="22867"/>
                    <a:pt x="20893" y="23391"/>
                  </a:cubicBezTo>
                  <a:cubicBezTo>
                    <a:pt x="21924" y="23636"/>
                    <a:pt x="22955" y="23916"/>
                    <a:pt x="23986" y="24160"/>
                  </a:cubicBezTo>
                  <a:cubicBezTo>
                    <a:pt x="25017" y="24685"/>
                    <a:pt x="25498" y="24930"/>
                    <a:pt x="26529" y="24930"/>
                  </a:cubicBezTo>
                  <a:cubicBezTo>
                    <a:pt x="26529" y="25454"/>
                    <a:pt x="27560" y="25979"/>
                    <a:pt x="28591" y="26503"/>
                  </a:cubicBezTo>
                  <a:cubicBezTo>
                    <a:pt x="29072" y="26748"/>
                    <a:pt x="30584" y="27272"/>
                    <a:pt x="30584" y="27797"/>
                  </a:cubicBezTo>
                  <a:cubicBezTo>
                    <a:pt x="31134" y="28566"/>
                    <a:pt x="30584" y="28846"/>
                    <a:pt x="31134" y="29615"/>
                  </a:cubicBezTo>
                  <a:cubicBezTo>
                    <a:pt x="31615" y="29860"/>
                    <a:pt x="32096" y="30664"/>
                    <a:pt x="33127" y="30664"/>
                  </a:cubicBezTo>
                  <a:lnTo>
                    <a:pt x="33127" y="30909"/>
                  </a:lnTo>
                  <a:cubicBezTo>
                    <a:pt x="32646" y="30909"/>
                    <a:pt x="32096" y="30909"/>
                    <a:pt x="31615" y="30909"/>
                  </a:cubicBezTo>
                  <a:cubicBezTo>
                    <a:pt x="31615" y="31433"/>
                    <a:pt x="32646" y="31678"/>
                    <a:pt x="32646" y="32202"/>
                  </a:cubicBezTo>
                  <a:cubicBezTo>
                    <a:pt x="32646" y="32482"/>
                    <a:pt x="32646" y="32972"/>
                    <a:pt x="32646" y="33251"/>
                  </a:cubicBezTo>
                  <a:cubicBezTo>
                    <a:pt x="33127" y="33776"/>
                    <a:pt x="33127" y="33776"/>
                    <a:pt x="34158" y="34020"/>
                  </a:cubicBezTo>
                  <a:cubicBezTo>
                    <a:pt x="35189" y="34020"/>
                    <a:pt x="34707" y="33776"/>
                    <a:pt x="35670" y="34300"/>
                  </a:cubicBezTo>
                  <a:cubicBezTo>
                    <a:pt x="36219" y="34545"/>
                    <a:pt x="36701" y="35069"/>
                    <a:pt x="36701" y="35314"/>
                  </a:cubicBezTo>
                  <a:cubicBezTo>
                    <a:pt x="37250" y="35594"/>
                    <a:pt x="37250" y="36118"/>
                    <a:pt x="37731" y="36363"/>
                  </a:cubicBezTo>
                  <a:cubicBezTo>
                    <a:pt x="38281" y="36643"/>
                    <a:pt x="41305" y="36118"/>
                    <a:pt x="41305" y="36888"/>
                  </a:cubicBezTo>
                  <a:cubicBezTo>
                    <a:pt x="40274" y="36888"/>
                    <a:pt x="39312" y="36888"/>
                    <a:pt x="38762" y="36888"/>
                  </a:cubicBezTo>
                  <a:cubicBezTo>
                    <a:pt x="38281" y="37132"/>
                    <a:pt x="39312" y="37132"/>
                    <a:pt x="39793" y="37657"/>
                  </a:cubicBezTo>
                  <a:cubicBezTo>
                    <a:pt x="40274" y="37937"/>
                    <a:pt x="39793" y="38181"/>
                    <a:pt x="39793" y="38426"/>
                  </a:cubicBezTo>
                  <a:cubicBezTo>
                    <a:pt x="39793" y="39475"/>
                    <a:pt x="40824" y="40000"/>
                    <a:pt x="40824" y="40769"/>
                  </a:cubicBezTo>
                  <a:cubicBezTo>
                    <a:pt x="40824" y="40769"/>
                    <a:pt x="40824" y="40769"/>
                    <a:pt x="41305" y="40769"/>
                  </a:cubicBezTo>
                  <a:cubicBezTo>
                    <a:pt x="41855" y="40769"/>
                    <a:pt x="42886" y="40524"/>
                    <a:pt x="43848" y="40524"/>
                  </a:cubicBezTo>
                  <a:cubicBezTo>
                    <a:pt x="43848" y="41293"/>
                    <a:pt x="41855" y="41293"/>
                    <a:pt x="41855" y="41818"/>
                  </a:cubicBezTo>
                  <a:cubicBezTo>
                    <a:pt x="41855" y="42342"/>
                    <a:pt x="42886" y="42867"/>
                    <a:pt x="42886" y="43391"/>
                  </a:cubicBezTo>
                  <a:cubicBezTo>
                    <a:pt x="43367" y="43881"/>
                    <a:pt x="43367" y="44685"/>
                    <a:pt x="43367" y="45209"/>
                  </a:cubicBezTo>
                  <a:cubicBezTo>
                    <a:pt x="43848" y="45699"/>
                    <a:pt x="43848" y="46223"/>
                    <a:pt x="44398" y="46748"/>
                  </a:cubicBezTo>
                  <a:cubicBezTo>
                    <a:pt x="44398" y="47517"/>
                    <a:pt x="44879" y="48041"/>
                    <a:pt x="45429" y="48566"/>
                  </a:cubicBezTo>
                  <a:cubicBezTo>
                    <a:pt x="45429" y="49090"/>
                    <a:pt x="45429" y="49860"/>
                    <a:pt x="45429" y="50384"/>
                  </a:cubicBezTo>
                  <a:cubicBezTo>
                    <a:pt x="45910" y="50909"/>
                    <a:pt x="46460" y="51678"/>
                    <a:pt x="46941" y="52202"/>
                  </a:cubicBezTo>
                  <a:cubicBezTo>
                    <a:pt x="46941" y="52727"/>
                    <a:pt x="46460" y="53496"/>
                    <a:pt x="46941" y="54020"/>
                  </a:cubicBezTo>
                  <a:cubicBezTo>
                    <a:pt x="46941" y="53496"/>
                    <a:pt x="46941" y="52972"/>
                    <a:pt x="47422" y="52727"/>
                  </a:cubicBezTo>
                  <a:cubicBezTo>
                    <a:pt x="47422" y="52727"/>
                    <a:pt x="47422" y="52727"/>
                    <a:pt x="47972" y="52727"/>
                  </a:cubicBezTo>
                  <a:cubicBezTo>
                    <a:pt x="47972" y="52447"/>
                    <a:pt x="47972" y="52202"/>
                    <a:pt x="47972" y="51958"/>
                  </a:cubicBezTo>
                  <a:cubicBezTo>
                    <a:pt x="48453" y="51958"/>
                    <a:pt x="48453" y="51958"/>
                    <a:pt x="48453" y="52202"/>
                  </a:cubicBezTo>
                  <a:cubicBezTo>
                    <a:pt x="49003" y="52202"/>
                    <a:pt x="49484" y="52202"/>
                    <a:pt x="49965" y="52727"/>
                  </a:cubicBezTo>
                  <a:cubicBezTo>
                    <a:pt x="49965" y="52972"/>
                    <a:pt x="49965" y="53251"/>
                    <a:pt x="49003" y="53251"/>
                  </a:cubicBezTo>
                  <a:cubicBezTo>
                    <a:pt x="49003" y="53776"/>
                    <a:pt x="49484" y="54020"/>
                    <a:pt x="49484" y="54300"/>
                  </a:cubicBezTo>
                  <a:cubicBezTo>
                    <a:pt x="49003" y="54020"/>
                    <a:pt x="47972" y="54020"/>
                    <a:pt x="47422" y="54020"/>
                  </a:cubicBezTo>
                  <a:cubicBezTo>
                    <a:pt x="47422" y="54545"/>
                    <a:pt x="47972" y="54790"/>
                    <a:pt x="47972" y="55314"/>
                  </a:cubicBezTo>
                  <a:cubicBezTo>
                    <a:pt x="48453" y="55314"/>
                    <a:pt x="49965" y="56363"/>
                    <a:pt x="49965" y="56608"/>
                  </a:cubicBezTo>
                  <a:cubicBezTo>
                    <a:pt x="50515" y="57132"/>
                    <a:pt x="50515" y="57412"/>
                    <a:pt x="50515" y="57657"/>
                  </a:cubicBezTo>
                  <a:cubicBezTo>
                    <a:pt x="50996" y="58181"/>
                    <a:pt x="50996" y="58951"/>
                    <a:pt x="52577" y="58951"/>
                  </a:cubicBezTo>
                  <a:cubicBezTo>
                    <a:pt x="52027" y="58181"/>
                    <a:pt x="53539" y="58706"/>
                    <a:pt x="54089" y="58951"/>
                  </a:cubicBezTo>
                  <a:cubicBezTo>
                    <a:pt x="54570" y="59195"/>
                    <a:pt x="55120" y="59720"/>
                    <a:pt x="55601" y="60244"/>
                  </a:cubicBezTo>
                  <a:cubicBezTo>
                    <a:pt x="53539" y="60244"/>
                    <a:pt x="53539" y="60244"/>
                    <a:pt x="53058" y="59195"/>
                  </a:cubicBezTo>
                  <a:lnTo>
                    <a:pt x="52577" y="59195"/>
                  </a:lnTo>
                  <a:cubicBezTo>
                    <a:pt x="52577" y="60000"/>
                    <a:pt x="53539" y="60524"/>
                    <a:pt x="54089" y="61293"/>
                  </a:cubicBezTo>
                  <a:cubicBezTo>
                    <a:pt x="54089" y="61538"/>
                    <a:pt x="54089" y="61818"/>
                    <a:pt x="54570" y="62342"/>
                  </a:cubicBezTo>
                  <a:cubicBezTo>
                    <a:pt x="55120" y="62587"/>
                    <a:pt x="55120" y="62867"/>
                    <a:pt x="55601" y="63111"/>
                  </a:cubicBezTo>
                  <a:cubicBezTo>
                    <a:pt x="55601" y="63636"/>
                    <a:pt x="55601" y="63881"/>
                    <a:pt x="55601" y="64405"/>
                  </a:cubicBezTo>
                  <a:cubicBezTo>
                    <a:pt x="55601" y="64405"/>
                    <a:pt x="55601" y="64685"/>
                    <a:pt x="55601" y="64930"/>
                  </a:cubicBezTo>
                  <a:cubicBezTo>
                    <a:pt x="55601" y="65174"/>
                    <a:pt x="56151" y="65174"/>
                    <a:pt x="56632" y="65454"/>
                  </a:cubicBezTo>
                  <a:cubicBezTo>
                    <a:pt x="57113" y="65979"/>
                    <a:pt x="57113" y="66748"/>
                    <a:pt x="57113" y="67517"/>
                  </a:cubicBezTo>
                  <a:cubicBezTo>
                    <a:pt x="57663" y="67272"/>
                    <a:pt x="58694" y="67272"/>
                    <a:pt x="59175" y="67272"/>
                  </a:cubicBezTo>
                  <a:cubicBezTo>
                    <a:pt x="59725" y="66993"/>
                    <a:pt x="59175" y="66468"/>
                    <a:pt x="59175" y="65979"/>
                  </a:cubicBezTo>
                  <a:cubicBezTo>
                    <a:pt x="60206" y="66468"/>
                    <a:pt x="61237" y="68811"/>
                    <a:pt x="62268" y="68811"/>
                  </a:cubicBezTo>
                  <a:cubicBezTo>
                    <a:pt x="61237" y="68811"/>
                    <a:pt x="60756" y="68286"/>
                    <a:pt x="59725" y="68286"/>
                  </a:cubicBezTo>
                  <a:lnTo>
                    <a:pt x="59725" y="68041"/>
                  </a:lnTo>
                  <a:cubicBezTo>
                    <a:pt x="58144" y="67797"/>
                    <a:pt x="59175" y="68811"/>
                    <a:pt x="59175" y="69090"/>
                  </a:cubicBezTo>
                  <a:cubicBezTo>
                    <a:pt x="58694" y="69090"/>
                    <a:pt x="58694" y="69335"/>
                    <a:pt x="58144" y="69335"/>
                  </a:cubicBezTo>
                  <a:cubicBezTo>
                    <a:pt x="58694" y="69580"/>
                    <a:pt x="58694" y="70104"/>
                    <a:pt x="58694" y="70384"/>
                  </a:cubicBezTo>
                  <a:cubicBezTo>
                    <a:pt x="59175" y="71153"/>
                    <a:pt x="59175" y="71678"/>
                    <a:pt x="60206" y="72202"/>
                  </a:cubicBezTo>
                  <a:cubicBezTo>
                    <a:pt x="61237" y="72727"/>
                    <a:pt x="61718" y="73496"/>
                    <a:pt x="62749" y="74020"/>
                  </a:cubicBezTo>
                  <a:cubicBezTo>
                    <a:pt x="63298" y="74545"/>
                    <a:pt x="64261" y="74790"/>
                    <a:pt x="64810" y="75314"/>
                  </a:cubicBezTo>
                  <a:cubicBezTo>
                    <a:pt x="65841" y="75839"/>
                    <a:pt x="66872" y="76083"/>
                    <a:pt x="66872" y="76853"/>
                  </a:cubicBezTo>
                  <a:cubicBezTo>
                    <a:pt x="67353" y="77657"/>
                    <a:pt x="66872" y="78181"/>
                    <a:pt x="66872" y="78671"/>
                  </a:cubicBezTo>
                  <a:cubicBezTo>
                    <a:pt x="66872" y="79475"/>
                    <a:pt x="67835" y="79720"/>
                    <a:pt x="67835" y="80489"/>
                  </a:cubicBezTo>
                  <a:cubicBezTo>
                    <a:pt x="67835" y="82062"/>
                    <a:pt x="67835" y="83356"/>
                    <a:pt x="67835" y="84650"/>
                  </a:cubicBezTo>
                  <a:cubicBezTo>
                    <a:pt x="68865" y="84650"/>
                    <a:pt x="69415" y="84650"/>
                    <a:pt x="70378" y="84650"/>
                  </a:cubicBezTo>
                  <a:cubicBezTo>
                    <a:pt x="69896" y="84405"/>
                    <a:pt x="70378" y="84405"/>
                    <a:pt x="70378" y="84125"/>
                  </a:cubicBezTo>
                  <a:cubicBezTo>
                    <a:pt x="71958" y="84650"/>
                    <a:pt x="72989" y="84930"/>
                    <a:pt x="72439" y="85944"/>
                  </a:cubicBezTo>
                  <a:cubicBezTo>
                    <a:pt x="70927" y="85944"/>
                    <a:pt x="69896" y="85699"/>
                    <a:pt x="68384" y="85454"/>
                  </a:cubicBezTo>
                  <a:cubicBezTo>
                    <a:pt x="66323" y="85454"/>
                    <a:pt x="65292" y="85699"/>
                    <a:pt x="65292" y="84650"/>
                  </a:cubicBezTo>
                  <a:cubicBezTo>
                    <a:pt x="65292" y="83881"/>
                    <a:pt x="65292" y="83356"/>
                    <a:pt x="65841" y="82587"/>
                  </a:cubicBezTo>
                  <a:cubicBezTo>
                    <a:pt x="65841" y="82342"/>
                    <a:pt x="66872" y="81538"/>
                    <a:pt x="66872" y="81013"/>
                  </a:cubicBezTo>
                  <a:cubicBezTo>
                    <a:pt x="66323" y="80489"/>
                    <a:pt x="64810" y="81013"/>
                    <a:pt x="64261" y="80000"/>
                  </a:cubicBezTo>
                  <a:cubicBezTo>
                    <a:pt x="64261" y="79475"/>
                    <a:pt x="64261" y="78671"/>
                    <a:pt x="63780" y="78181"/>
                  </a:cubicBezTo>
                  <a:cubicBezTo>
                    <a:pt x="63298" y="77377"/>
                    <a:pt x="63298" y="76853"/>
                    <a:pt x="63298" y="76083"/>
                  </a:cubicBezTo>
                  <a:cubicBezTo>
                    <a:pt x="62749" y="75559"/>
                    <a:pt x="62268" y="75314"/>
                    <a:pt x="61718" y="74790"/>
                  </a:cubicBezTo>
                  <a:cubicBezTo>
                    <a:pt x="61237" y="74265"/>
                    <a:pt x="61237" y="74020"/>
                    <a:pt x="60756" y="73741"/>
                  </a:cubicBezTo>
                  <a:cubicBezTo>
                    <a:pt x="60206" y="73496"/>
                    <a:pt x="59725" y="73496"/>
                    <a:pt x="59725" y="72972"/>
                  </a:cubicBezTo>
                  <a:cubicBezTo>
                    <a:pt x="59725" y="75314"/>
                    <a:pt x="62268" y="76853"/>
                    <a:pt x="62268" y="78951"/>
                  </a:cubicBezTo>
                  <a:cubicBezTo>
                    <a:pt x="62749" y="80244"/>
                    <a:pt x="63298" y="81293"/>
                    <a:pt x="62749" y="82587"/>
                  </a:cubicBezTo>
                  <a:cubicBezTo>
                    <a:pt x="62749" y="83636"/>
                    <a:pt x="62749" y="84650"/>
                    <a:pt x="63298" y="85699"/>
                  </a:cubicBezTo>
                  <a:cubicBezTo>
                    <a:pt x="63298" y="86468"/>
                    <a:pt x="64261" y="87237"/>
                    <a:pt x="64810" y="88041"/>
                  </a:cubicBezTo>
                  <a:cubicBezTo>
                    <a:pt x="65841" y="89055"/>
                    <a:pt x="65292" y="89860"/>
                    <a:pt x="65292" y="90909"/>
                  </a:cubicBezTo>
                  <a:cubicBezTo>
                    <a:pt x="65841" y="91678"/>
                    <a:pt x="66872" y="92447"/>
                    <a:pt x="67353" y="93216"/>
                  </a:cubicBezTo>
                  <a:cubicBezTo>
                    <a:pt x="68384" y="94020"/>
                    <a:pt x="68865" y="95034"/>
                    <a:pt x="69415" y="95839"/>
                  </a:cubicBezTo>
                  <a:cubicBezTo>
                    <a:pt x="69896" y="96328"/>
                    <a:pt x="69896" y="96853"/>
                    <a:pt x="70378" y="97377"/>
                  </a:cubicBezTo>
                  <a:cubicBezTo>
                    <a:pt x="70378" y="97622"/>
                    <a:pt x="70378" y="98146"/>
                    <a:pt x="70927" y="98426"/>
                  </a:cubicBezTo>
                  <a:cubicBezTo>
                    <a:pt x="71408" y="97902"/>
                    <a:pt x="70927" y="97622"/>
                    <a:pt x="70927" y="97132"/>
                  </a:cubicBezTo>
                  <a:cubicBezTo>
                    <a:pt x="70927" y="96853"/>
                    <a:pt x="70927" y="96608"/>
                    <a:pt x="70927" y="96083"/>
                  </a:cubicBezTo>
                  <a:cubicBezTo>
                    <a:pt x="70927" y="95839"/>
                    <a:pt x="70927" y="95559"/>
                    <a:pt x="70378" y="95314"/>
                  </a:cubicBezTo>
                  <a:cubicBezTo>
                    <a:pt x="69896" y="94790"/>
                    <a:pt x="69415" y="94510"/>
                    <a:pt x="69415" y="94265"/>
                  </a:cubicBezTo>
                  <a:cubicBezTo>
                    <a:pt x="69415" y="94510"/>
                    <a:pt x="70378" y="94790"/>
                    <a:pt x="70378" y="95034"/>
                  </a:cubicBezTo>
                  <a:cubicBezTo>
                    <a:pt x="70378" y="95314"/>
                    <a:pt x="70927" y="95559"/>
                    <a:pt x="70927" y="95839"/>
                  </a:cubicBezTo>
                  <a:cubicBezTo>
                    <a:pt x="71408" y="96083"/>
                    <a:pt x="71408" y="96328"/>
                    <a:pt x="71408" y="96853"/>
                  </a:cubicBezTo>
                  <a:cubicBezTo>
                    <a:pt x="71958" y="97132"/>
                    <a:pt x="71958" y="97377"/>
                    <a:pt x="71958" y="97902"/>
                  </a:cubicBezTo>
                  <a:cubicBezTo>
                    <a:pt x="71958" y="98146"/>
                    <a:pt x="72439" y="98146"/>
                    <a:pt x="72439" y="98426"/>
                  </a:cubicBezTo>
                  <a:cubicBezTo>
                    <a:pt x="72439" y="98671"/>
                    <a:pt x="71408" y="98671"/>
                    <a:pt x="71408" y="99195"/>
                  </a:cubicBezTo>
                  <a:cubicBezTo>
                    <a:pt x="72439" y="99475"/>
                    <a:pt x="71958" y="100244"/>
                    <a:pt x="72989" y="100769"/>
                  </a:cubicBezTo>
                  <a:cubicBezTo>
                    <a:pt x="73470" y="100244"/>
                    <a:pt x="73951" y="100769"/>
                    <a:pt x="74501" y="100489"/>
                  </a:cubicBezTo>
                  <a:cubicBezTo>
                    <a:pt x="74982" y="100244"/>
                    <a:pt x="74501" y="99720"/>
                    <a:pt x="75532" y="99475"/>
                  </a:cubicBezTo>
                  <a:cubicBezTo>
                    <a:pt x="76563" y="99195"/>
                    <a:pt x="78075" y="100244"/>
                    <a:pt x="78556" y="100769"/>
                  </a:cubicBezTo>
                  <a:cubicBezTo>
                    <a:pt x="77594" y="101013"/>
                    <a:pt x="76013" y="101013"/>
                    <a:pt x="74982" y="101538"/>
                  </a:cubicBezTo>
                  <a:cubicBezTo>
                    <a:pt x="75532" y="101783"/>
                    <a:pt x="76013" y="102062"/>
                    <a:pt x="76563" y="102062"/>
                  </a:cubicBezTo>
                  <a:cubicBezTo>
                    <a:pt x="76013" y="102062"/>
                    <a:pt x="74982" y="102307"/>
                    <a:pt x="74501" y="102062"/>
                  </a:cubicBezTo>
                  <a:cubicBezTo>
                    <a:pt x="74501" y="102587"/>
                    <a:pt x="75532" y="103356"/>
                    <a:pt x="76563" y="103601"/>
                  </a:cubicBezTo>
                  <a:cubicBezTo>
                    <a:pt x="77044" y="103601"/>
                    <a:pt x="79587" y="103601"/>
                    <a:pt x="80137" y="103601"/>
                  </a:cubicBezTo>
                  <a:cubicBezTo>
                    <a:pt x="80137" y="103881"/>
                    <a:pt x="80137" y="104405"/>
                    <a:pt x="80137" y="104650"/>
                  </a:cubicBezTo>
                  <a:cubicBezTo>
                    <a:pt x="79587" y="104405"/>
                    <a:pt x="79106" y="104405"/>
                    <a:pt x="78075" y="104405"/>
                  </a:cubicBezTo>
                  <a:cubicBezTo>
                    <a:pt x="78075" y="105699"/>
                    <a:pt x="82680" y="107762"/>
                    <a:pt x="83711" y="108811"/>
                  </a:cubicBezTo>
                  <a:cubicBezTo>
                    <a:pt x="86254" y="110384"/>
                    <a:pt x="88797" y="111923"/>
                    <a:pt x="91340" y="113496"/>
                  </a:cubicBezTo>
                  <a:cubicBezTo>
                    <a:pt x="92852" y="114265"/>
                    <a:pt x="93402" y="115034"/>
                    <a:pt x="93883" y="115804"/>
                  </a:cubicBezTo>
                  <a:cubicBezTo>
                    <a:pt x="94914" y="117097"/>
                    <a:pt x="95945" y="117097"/>
                    <a:pt x="98006" y="117622"/>
                  </a:cubicBezTo>
                  <a:cubicBezTo>
                    <a:pt x="98969" y="117902"/>
                    <a:pt x="100549" y="118426"/>
                    <a:pt x="101030" y="119195"/>
                  </a:cubicBezTo>
                  <a:cubicBezTo>
                    <a:pt x="101580" y="119440"/>
                    <a:pt x="102061" y="119720"/>
                    <a:pt x="102061" y="119965"/>
                  </a:cubicBezTo>
                  <a:cubicBezTo>
                    <a:pt x="102542" y="119965"/>
                    <a:pt x="103092" y="119720"/>
                    <a:pt x="103092" y="119720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5" name="Shape 2598"/>
            <p:cNvSpPr/>
            <p:nvPr/>
          </p:nvSpPr>
          <p:spPr>
            <a:xfrm>
              <a:off x="12497600" y="6065176"/>
              <a:ext cx="1420242" cy="10725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4141" y="9334"/>
                  </a:moveTo>
                  <a:lnTo>
                    <a:pt x="14141" y="9334"/>
                  </a:lnTo>
                  <a:cubicBezTo>
                    <a:pt x="13848" y="11463"/>
                    <a:pt x="15749" y="12914"/>
                    <a:pt x="15200" y="15090"/>
                  </a:cubicBezTo>
                  <a:cubicBezTo>
                    <a:pt x="14945" y="17557"/>
                    <a:pt x="17101" y="16493"/>
                    <a:pt x="17393" y="18669"/>
                  </a:cubicBezTo>
                  <a:cubicBezTo>
                    <a:pt x="17649" y="20798"/>
                    <a:pt x="16845" y="23313"/>
                    <a:pt x="18197" y="24764"/>
                  </a:cubicBezTo>
                  <a:cubicBezTo>
                    <a:pt x="19293" y="25828"/>
                    <a:pt x="21193" y="25102"/>
                    <a:pt x="22545" y="25489"/>
                  </a:cubicBezTo>
                  <a:cubicBezTo>
                    <a:pt x="22545" y="27279"/>
                    <a:pt x="22545" y="28730"/>
                    <a:pt x="22801" y="30133"/>
                  </a:cubicBezTo>
                  <a:cubicBezTo>
                    <a:pt x="23349" y="30133"/>
                    <a:pt x="23641" y="30519"/>
                    <a:pt x="23641" y="31584"/>
                  </a:cubicBezTo>
                  <a:cubicBezTo>
                    <a:pt x="24445" y="31584"/>
                    <a:pt x="25542" y="31245"/>
                    <a:pt x="26053" y="31922"/>
                  </a:cubicBezTo>
                  <a:cubicBezTo>
                    <a:pt x="26894" y="33373"/>
                    <a:pt x="26053" y="34099"/>
                    <a:pt x="25249" y="34099"/>
                  </a:cubicBezTo>
                  <a:cubicBezTo>
                    <a:pt x="23093" y="34437"/>
                    <a:pt x="20901" y="33373"/>
                    <a:pt x="19001" y="34099"/>
                  </a:cubicBezTo>
                  <a:cubicBezTo>
                    <a:pt x="17393" y="34824"/>
                    <a:pt x="18197" y="36227"/>
                    <a:pt x="16552" y="36227"/>
                  </a:cubicBezTo>
                  <a:cubicBezTo>
                    <a:pt x="14689" y="36227"/>
                    <a:pt x="14397" y="38065"/>
                    <a:pt x="15200" y="39854"/>
                  </a:cubicBezTo>
                  <a:cubicBezTo>
                    <a:pt x="16297" y="40193"/>
                    <a:pt x="17393" y="41305"/>
                    <a:pt x="18745" y="41305"/>
                  </a:cubicBezTo>
                  <a:cubicBezTo>
                    <a:pt x="19549" y="41644"/>
                    <a:pt x="20353" y="41305"/>
                    <a:pt x="20645" y="42708"/>
                  </a:cubicBezTo>
                  <a:cubicBezTo>
                    <a:pt x="20645" y="43434"/>
                    <a:pt x="21449" y="45223"/>
                    <a:pt x="20645" y="45949"/>
                  </a:cubicBezTo>
                  <a:cubicBezTo>
                    <a:pt x="19549" y="47013"/>
                    <a:pt x="17941" y="47738"/>
                    <a:pt x="16552" y="47738"/>
                  </a:cubicBezTo>
                  <a:cubicBezTo>
                    <a:pt x="17393" y="50253"/>
                    <a:pt x="19001" y="50640"/>
                    <a:pt x="19805" y="52769"/>
                  </a:cubicBezTo>
                  <a:cubicBezTo>
                    <a:pt x="20353" y="53881"/>
                    <a:pt x="20097" y="54945"/>
                    <a:pt x="20901" y="55671"/>
                  </a:cubicBezTo>
                  <a:cubicBezTo>
                    <a:pt x="21449" y="56348"/>
                    <a:pt x="21997" y="56735"/>
                    <a:pt x="22545" y="57073"/>
                  </a:cubicBezTo>
                  <a:cubicBezTo>
                    <a:pt x="24993" y="58524"/>
                    <a:pt x="26601" y="61039"/>
                    <a:pt x="29305" y="61765"/>
                  </a:cubicBezTo>
                  <a:cubicBezTo>
                    <a:pt x="32046" y="62829"/>
                    <a:pt x="32046" y="67134"/>
                    <a:pt x="28794" y="66795"/>
                  </a:cubicBezTo>
                  <a:cubicBezTo>
                    <a:pt x="27405" y="66408"/>
                    <a:pt x="25542" y="64619"/>
                    <a:pt x="24153" y="66070"/>
                  </a:cubicBezTo>
                  <a:cubicBezTo>
                    <a:pt x="23093" y="66795"/>
                    <a:pt x="23093" y="67859"/>
                    <a:pt x="21705" y="67859"/>
                  </a:cubicBezTo>
                  <a:cubicBezTo>
                    <a:pt x="21997" y="65344"/>
                    <a:pt x="19001" y="64619"/>
                    <a:pt x="18453" y="66795"/>
                  </a:cubicBezTo>
                  <a:cubicBezTo>
                    <a:pt x="18453" y="67859"/>
                    <a:pt x="18453" y="68923"/>
                    <a:pt x="17649" y="69649"/>
                  </a:cubicBezTo>
                  <a:cubicBezTo>
                    <a:pt x="16845" y="70036"/>
                    <a:pt x="15749" y="70036"/>
                    <a:pt x="15493" y="71100"/>
                  </a:cubicBezTo>
                  <a:cubicBezTo>
                    <a:pt x="13593" y="71438"/>
                    <a:pt x="13045" y="73954"/>
                    <a:pt x="12241" y="75743"/>
                  </a:cubicBezTo>
                  <a:cubicBezTo>
                    <a:pt x="11400" y="77581"/>
                    <a:pt x="9500" y="77581"/>
                    <a:pt x="8148" y="78258"/>
                  </a:cubicBezTo>
                  <a:cubicBezTo>
                    <a:pt x="6540" y="79709"/>
                    <a:pt x="5444" y="81160"/>
                    <a:pt x="3544" y="81886"/>
                  </a:cubicBezTo>
                  <a:cubicBezTo>
                    <a:pt x="1900" y="82224"/>
                    <a:pt x="1096" y="84014"/>
                    <a:pt x="548" y="85804"/>
                  </a:cubicBezTo>
                  <a:cubicBezTo>
                    <a:pt x="0" y="88706"/>
                    <a:pt x="0" y="90834"/>
                    <a:pt x="840" y="93349"/>
                  </a:cubicBezTo>
                  <a:cubicBezTo>
                    <a:pt x="1352" y="95525"/>
                    <a:pt x="840" y="98041"/>
                    <a:pt x="2740" y="99830"/>
                  </a:cubicBezTo>
                  <a:cubicBezTo>
                    <a:pt x="4092" y="101281"/>
                    <a:pt x="5188" y="102345"/>
                    <a:pt x="5188" y="105199"/>
                  </a:cubicBezTo>
                  <a:cubicBezTo>
                    <a:pt x="4896" y="107714"/>
                    <a:pt x="3544" y="108440"/>
                    <a:pt x="1900" y="108827"/>
                  </a:cubicBezTo>
                  <a:lnTo>
                    <a:pt x="1900" y="109165"/>
                  </a:lnTo>
                  <a:cubicBezTo>
                    <a:pt x="2996" y="109504"/>
                    <a:pt x="3800" y="109891"/>
                    <a:pt x="4348" y="109891"/>
                  </a:cubicBezTo>
                  <a:cubicBezTo>
                    <a:pt x="6540" y="112019"/>
                    <a:pt x="10341" y="111342"/>
                    <a:pt x="12752" y="111680"/>
                  </a:cubicBezTo>
                  <a:cubicBezTo>
                    <a:pt x="15200" y="111680"/>
                    <a:pt x="16845" y="112406"/>
                    <a:pt x="17101" y="108827"/>
                  </a:cubicBezTo>
                  <a:cubicBezTo>
                    <a:pt x="19001" y="108440"/>
                    <a:pt x="19549" y="110616"/>
                    <a:pt x="20353" y="112744"/>
                  </a:cubicBezTo>
                  <a:cubicBezTo>
                    <a:pt x="21193" y="114921"/>
                    <a:pt x="23349" y="112019"/>
                    <a:pt x="24445" y="111680"/>
                  </a:cubicBezTo>
                  <a:cubicBezTo>
                    <a:pt x="26601" y="110955"/>
                    <a:pt x="26345" y="114534"/>
                    <a:pt x="26345" y="116372"/>
                  </a:cubicBezTo>
                  <a:cubicBezTo>
                    <a:pt x="26601" y="119564"/>
                    <a:pt x="30146" y="119951"/>
                    <a:pt x="32046" y="119951"/>
                  </a:cubicBezTo>
                  <a:cubicBezTo>
                    <a:pt x="32302" y="118887"/>
                    <a:pt x="32302" y="117775"/>
                    <a:pt x="32302" y="116711"/>
                  </a:cubicBezTo>
                  <a:cubicBezTo>
                    <a:pt x="33398" y="116711"/>
                    <a:pt x="34750" y="117097"/>
                    <a:pt x="35298" y="115646"/>
                  </a:cubicBezTo>
                  <a:cubicBezTo>
                    <a:pt x="35846" y="114534"/>
                    <a:pt x="35554" y="113131"/>
                    <a:pt x="37198" y="112744"/>
                  </a:cubicBezTo>
                  <a:cubicBezTo>
                    <a:pt x="39098" y="112406"/>
                    <a:pt x="39098" y="116372"/>
                    <a:pt x="40706" y="117436"/>
                  </a:cubicBezTo>
                  <a:cubicBezTo>
                    <a:pt x="41254" y="117775"/>
                    <a:pt x="42095" y="118162"/>
                    <a:pt x="42606" y="118162"/>
                  </a:cubicBezTo>
                  <a:cubicBezTo>
                    <a:pt x="43447" y="117775"/>
                    <a:pt x="43447" y="116372"/>
                    <a:pt x="44250" y="115985"/>
                  </a:cubicBezTo>
                  <a:cubicBezTo>
                    <a:pt x="45347" y="115646"/>
                    <a:pt x="47758" y="116372"/>
                    <a:pt x="47758" y="113808"/>
                  </a:cubicBezTo>
                  <a:cubicBezTo>
                    <a:pt x="49658" y="112406"/>
                    <a:pt x="51559" y="113131"/>
                    <a:pt x="53751" y="112744"/>
                  </a:cubicBezTo>
                  <a:cubicBezTo>
                    <a:pt x="54299" y="112406"/>
                    <a:pt x="54555" y="111342"/>
                    <a:pt x="54555" y="110616"/>
                  </a:cubicBezTo>
                  <a:cubicBezTo>
                    <a:pt x="54847" y="109891"/>
                    <a:pt x="55103" y="109891"/>
                    <a:pt x="55907" y="109891"/>
                  </a:cubicBezTo>
                  <a:cubicBezTo>
                    <a:pt x="56455" y="109504"/>
                    <a:pt x="57003" y="109504"/>
                    <a:pt x="57003" y="108440"/>
                  </a:cubicBezTo>
                  <a:cubicBezTo>
                    <a:pt x="57259" y="108101"/>
                    <a:pt x="57259" y="107714"/>
                    <a:pt x="57259" y="106989"/>
                  </a:cubicBezTo>
                  <a:cubicBezTo>
                    <a:pt x="57259" y="105925"/>
                    <a:pt x="58099" y="105925"/>
                    <a:pt x="58355" y="105199"/>
                  </a:cubicBezTo>
                  <a:cubicBezTo>
                    <a:pt x="58611" y="104135"/>
                    <a:pt x="57807" y="102684"/>
                    <a:pt x="58903" y="101958"/>
                  </a:cubicBezTo>
                  <a:cubicBezTo>
                    <a:pt x="59451" y="101620"/>
                    <a:pt x="60803" y="101958"/>
                    <a:pt x="61607" y="102345"/>
                  </a:cubicBezTo>
                  <a:cubicBezTo>
                    <a:pt x="61607" y="105199"/>
                    <a:pt x="65408" y="103071"/>
                    <a:pt x="66504" y="102684"/>
                  </a:cubicBezTo>
                  <a:cubicBezTo>
                    <a:pt x="66760" y="103071"/>
                    <a:pt x="66760" y="103071"/>
                    <a:pt x="66760" y="103409"/>
                  </a:cubicBezTo>
                  <a:cubicBezTo>
                    <a:pt x="67052" y="104522"/>
                    <a:pt x="67856" y="104860"/>
                    <a:pt x="68404" y="105586"/>
                  </a:cubicBezTo>
                  <a:cubicBezTo>
                    <a:pt x="69464" y="106989"/>
                    <a:pt x="68660" y="109165"/>
                    <a:pt x="68660" y="110616"/>
                  </a:cubicBezTo>
                  <a:cubicBezTo>
                    <a:pt x="70560" y="111342"/>
                    <a:pt x="72460" y="108101"/>
                    <a:pt x="72460" y="112019"/>
                  </a:cubicBezTo>
                  <a:cubicBezTo>
                    <a:pt x="72752" y="113131"/>
                    <a:pt x="72204" y="114921"/>
                    <a:pt x="72752" y="115985"/>
                  </a:cubicBezTo>
                  <a:cubicBezTo>
                    <a:pt x="73300" y="116711"/>
                    <a:pt x="74908" y="115259"/>
                    <a:pt x="74908" y="117097"/>
                  </a:cubicBezTo>
                  <a:cubicBezTo>
                    <a:pt x="77356" y="117775"/>
                    <a:pt x="76808" y="113808"/>
                    <a:pt x="77356" y="112019"/>
                  </a:cubicBezTo>
                  <a:cubicBezTo>
                    <a:pt x="77612" y="111342"/>
                    <a:pt x="78160" y="111342"/>
                    <a:pt x="78708" y="110955"/>
                  </a:cubicBezTo>
                  <a:cubicBezTo>
                    <a:pt x="78964" y="110229"/>
                    <a:pt x="78708" y="109504"/>
                    <a:pt x="79257" y="109165"/>
                  </a:cubicBezTo>
                  <a:cubicBezTo>
                    <a:pt x="80353" y="108101"/>
                    <a:pt x="80864" y="110229"/>
                    <a:pt x="80864" y="111342"/>
                  </a:cubicBezTo>
                  <a:cubicBezTo>
                    <a:pt x="81961" y="111680"/>
                    <a:pt x="83861" y="110229"/>
                    <a:pt x="83861" y="108440"/>
                  </a:cubicBezTo>
                  <a:cubicBezTo>
                    <a:pt x="85213" y="108440"/>
                    <a:pt x="85761" y="111680"/>
                    <a:pt x="87405" y="110616"/>
                  </a:cubicBezTo>
                  <a:cubicBezTo>
                    <a:pt x="87661" y="109504"/>
                    <a:pt x="86857" y="108440"/>
                    <a:pt x="87917" y="107714"/>
                  </a:cubicBezTo>
                  <a:cubicBezTo>
                    <a:pt x="88465" y="107376"/>
                    <a:pt x="89561" y="108101"/>
                    <a:pt x="89817" y="107376"/>
                  </a:cubicBezTo>
                  <a:cubicBezTo>
                    <a:pt x="90365" y="105925"/>
                    <a:pt x="90365" y="103409"/>
                    <a:pt x="90365" y="101958"/>
                  </a:cubicBezTo>
                  <a:cubicBezTo>
                    <a:pt x="90365" y="100169"/>
                    <a:pt x="91753" y="100556"/>
                    <a:pt x="92009" y="99105"/>
                  </a:cubicBezTo>
                  <a:cubicBezTo>
                    <a:pt x="92813" y="96590"/>
                    <a:pt x="90657" y="92285"/>
                    <a:pt x="93909" y="91946"/>
                  </a:cubicBezTo>
                  <a:cubicBezTo>
                    <a:pt x="95517" y="91559"/>
                    <a:pt x="95809" y="87980"/>
                    <a:pt x="96358" y="86191"/>
                  </a:cubicBezTo>
                  <a:cubicBezTo>
                    <a:pt x="97710" y="86191"/>
                    <a:pt x="99062" y="86191"/>
                    <a:pt x="100414" y="86191"/>
                  </a:cubicBezTo>
                  <a:cubicBezTo>
                    <a:pt x="100706" y="85465"/>
                    <a:pt x="100158" y="84014"/>
                    <a:pt x="101218" y="84014"/>
                  </a:cubicBezTo>
                  <a:cubicBezTo>
                    <a:pt x="101218" y="84014"/>
                    <a:pt x="101218" y="81886"/>
                    <a:pt x="101510" y="81886"/>
                  </a:cubicBezTo>
                  <a:cubicBezTo>
                    <a:pt x="103118" y="81499"/>
                    <a:pt x="104762" y="82224"/>
                    <a:pt x="106114" y="83675"/>
                  </a:cubicBezTo>
                  <a:cubicBezTo>
                    <a:pt x="106370" y="84014"/>
                    <a:pt x="107722" y="84401"/>
                    <a:pt x="108818" y="84740"/>
                  </a:cubicBezTo>
                  <a:cubicBezTo>
                    <a:pt x="109110" y="83675"/>
                    <a:pt x="110462" y="82950"/>
                    <a:pt x="111010" y="81886"/>
                  </a:cubicBezTo>
                  <a:cubicBezTo>
                    <a:pt x="109914" y="81160"/>
                    <a:pt x="108014" y="76130"/>
                    <a:pt x="108270" y="74679"/>
                  </a:cubicBezTo>
                  <a:cubicBezTo>
                    <a:pt x="109110" y="74679"/>
                    <a:pt x="109914" y="74679"/>
                    <a:pt x="110718" y="74679"/>
                  </a:cubicBezTo>
                  <a:cubicBezTo>
                    <a:pt x="110718" y="73228"/>
                    <a:pt x="111010" y="71438"/>
                    <a:pt x="112362" y="71100"/>
                  </a:cubicBezTo>
                  <a:cubicBezTo>
                    <a:pt x="113459" y="71100"/>
                    <a:pt x="113970" y="72889"/>
                    <a:pt x="115066" y="72551"/>
                  </a:cubicBezTo>
                  <a:cubicBezTo>
                    <a:pt x="114811" y="68585"/>
                    <a:pt x="114811" y="63555"/>
                    <a:pt x="111010" y="63168"/>
                  </a:cubicBezTo>
                  <a:cubicBezTo>
                    <a:pt x="110718" y="61378"/>
                    <a:pt x="109110" y="61378"/>
                    <a:pt x="108562" y="59975"/>
                  </a:cubicBezTo>
                  <a:cubicBezTo>
                    <a:pt x="108014" y="57799"/>
                    <a:pt x="109658" y="55284"/>
                    <a:pt x="109658" y="53155"/>
                  </a:cubicBezTo>
                  <a:cubicBezTo>
                    <a:pt x="110462" y="53494"/>
                    <a:pt x="111266" y="53494"/>
                    <a:pt x="112070" y="53494"/>
                  </a:cubicBezTo>
                  <a:cubicBezTo>
                    <a:pt x="112070" y="52430"/>
                    <a:pt x="112362" y="51318"/>
                    <a:pt x="112911" y="50640"/>
                  </a:cubicBezTo>
                  <a:cubicBezTo>
                    <a:pt x="113166" y="49915"/>
                    <a:pt x="114518" y="49915"/>
                    <a:pt x="114811" y="49189"/>
                  </a:cubicBezTo>
                  <a:cubicBezTo>
                    <a:pt x="115322" y="48125"/>
                    <a:pt x="115322" y="47013"/>
                    <a:pt x="116419" y="46287"/>
                  </a:cubicBezTo>
                  <a:cubicBezTo>
                    <a:pt x="116967" y="45949"/>
                    <a:pt x="117771" y="45610"/>
                    <a:pt x="118319" y="44885"/>
                  </a:cubicBezTo>
                  <a:cubicBezTo>
                    <a:pt x="119963" y="42370"/>
                    <a:pt x="117771" y="39467"/>
                    <a:pt x="118063" y="36614"/>
                  </a:cubicBezTo>
                  <a:cubicBezTo>
                    <a:pt x="118063" y="35163"/>
                    <a:pt x="118611" y="33035"/>
                    <a:pt x="117222" y="32309"/>
                  </a:cubicBezTo>
                  <a:lnTo>
                    <a:pt x="117222" y="32309"/>
                  </a:lnTo>
                  <a:cubicBezTo>
                    <a:pt x="116967" y="33760"/>
                    <a:pt x="116711" y="34099"/>
                    <a:pt x="114811" y="34099"/>
                  </a:cubicBezTo>
                  <a:cubicBezTo>
                    <a:pt x="115066" y="33760"/>
                    <a:pt x="114811" y="33035"/>
                    <a:pt x="114811" y="33035"/>
                  </a:cubicBezTo>
                  <a:cubicBezTo>
                    <a:pt x="114263" y="33760"/>
                    <a:pt x="114263" y="35163"/>
                    <a:pt x="113970" y="36227"/>
                  </a:cubicBezTo>
                  <a:cubicBezTo>
                    <a:pt x="113970" y="37339"/>
                    <a:pt x="113459" y="38790"/>
                    <a:pt x="113166" y="39854"/>
                  </a:cubicBezTo>
                  <a:cubicBezTo>
                    <a:pt x="112362" y="40193"/>
                    <a:pt x="110718" y="36227"/>
                    <a:pt x="109658" y="35888"/>
                  </a:cubicBezTo>
                  <a:cubicBezTo>
                    <a:pt x="109658" y="36227"/>
                    <a:pt x="109366" y="36614"/>
                    <a:pt x="109366" y="36952"/>
                  </a:cubicBezTo>
                  <a:cubicBezTo>
                    <a:pt x="109366" y="36952"/>
                    <a:pt x="105018" y="38065"/>
                    <a:pt x="104762" y="38065"/>
                  </a:cubicBezTo>
                  <a:cubicBezTo>
                    <a:pt x="104214" y="38403"/>
                    <a:pt x="103958" y="38790"/>
                    <a:pt x="103410" y="38790"/>
                  </a:cubicBezTo>
                  <a:cubicBezTo>
                    <a:pt x="101766" y="39467"/>
                    <a:pt x="100414" y="37678"/>
                    <a:pt x="98769" y="38065"/>
                  </a:cubicBezTo>
                  <a:cubicBezTo>
                    <a:pt x="97417" y="38403"/>
                    <a:pt x="98258" y="40580"/>
                    <a:pt x="97161" y="41305"/>
                  </a:cubicBezTo>
                  <a:cubicBezTo>
                    <a:pt x="96358" y="41644"/>
                    <a:pt x="95517" y="39467"/>
                    <a:pt x="94457" y="39854"/>
                  </a:cubicBezTo>
                  <a:cubicBezTo>
                    <a:pt x="94457" y="39467"/>
                    <a:pt x="94165" y="39129"/>
                    <a:pt x="94165" y="38790"/>
                  </a:cubicBezTo>
                  <a:cubicBezTo>
                    <a:pt x="93617" y="38403"/>
                    <a:pt x="92557" y="38790"/>
                    <a:pt x="91753" y="38403"/>
                  </a:cubicBezTo>
                  <a:cubicBezTo>
                    <a:pt x="91753" y="36614"/>
                    <a:pt x="91461" y="34099"/>
                    <a:pt x="90913" y="32309"/>
                  </a:cubicBezTo>
                  <a:cubicBezTo>
                    <a:pt x="90109" y="32648"/>
                    <a:pt x="90109" y="33760"/>
                    <a:pt x="89561" y="34437"/>
                  </a:cubicBezTo>
                  <a:cubicBezTo>
                    <a:pt x="89013" y="34824"/>
                    <a:pt x="88757" y="34437"/>
                    <a:pt x="88465" y="34437"/>
                  </a:cubicBezTo>
                  <a:cubicBezTo>
                    <a:pt x="87917" y="34824"/>
                    <a:pt x="87917" y="35163"/>
                    <a:pt x="87661" y="35550"/>
                  </a:cubicBezTo>
                  <a:cubicBezTo>
                    <a:pt x="86309" y="37339"/>
                    <a:pt x="85505" y="38403"/>
                    <a:pt x="83313" y="37678"/>
                  </a:cubicBezTo>
                  <a:cubicBezTo>
                    <a:pt x="83313" y="38403"/>
                    <a:pt x="83057" y="38403"/>
                    <a:pt x="82764" y="38790"/>
                  </a:cubicBezTo>
                  <a:cubicBezTo>
                    <a:pt x="82253" y="38790"/>
                    <a:pt x="81412" y="36952"/>
                    <a:pt x="80864" y="36614"/>
                  </a:cubicBezTo>
                  <a:cubicBezTo>
                    <a:pt x="80060" y="35550"/>
                    <a:pt x="78964" y="35163"/>
                    <a:pt x="78160" y="34437"/>
                  </a:cubicBezTo>
                  <a:cubicBezTo>
                    <a:pt x="77612" y="34437"/>
                    <a:pt x="77612" y="34099"/>
                    <a:pt x="76808" y="33760"/>
                  </a:cubicBezTo>
                  <a:cubicBezTo>
                    <a:pt x="76260" y="33373"/>
                    <a:pt x="75712" y="33373"/>
                    <a:pt x="75164" y="33373"/>
                  </a:cubicBezTo>
                  <a:cubicBezTo>
                    <a:pt x="74360" y="33035"/>
                    <a:pt x="72460" y="31245"/>
                    <a:pt x="72204" y="32309"/>
                  </a:cubicBezTo>
                  <a:cubicBezTo>
                    <a:pt x="70852" y="33035"/>
                    <a:pt x="69756" y="32648"/>
                    <a:pt x="68660" y="31922"/>
                  </a:cubicBezTo>
                  <a:cubicBezTo>
                    <a:pt x="67856" y="31245"/>
                    <a:pt x="67308" y="30519"/>
                    <a:pt x="66211" y="30519"/>
                  </a:cubicBezTo>
                  <a:cubicBezTo>
                    <a:pt x="65408" y="30519"/>
                    <a:pt x="65408" y="30858"/>
                    <a:pt x="64859" y="31584"/>
                  </a:cubicBezTo>
                  <a:cubicBezTo>
                    <a:pt x="64311" y="31922"/>
                    <a:pt x="64056" y="32309"/>
                    <a:pt x="63507" y="32648"/>
                  </a:cubicBezTo>
                  <a:cubicBezTo>
                    <a:pt x="63252" y="33035"/>
                    <a:pt x="62155" y="34099"/>
                    <a:pt x="61900" y="34099"/>
                  </a:cubicBezTo>
                  <a:cubicBezTo>
                    <a:pt x="61352" y="34099"/>
                    <a:pt x="61059" y="32648"/>
                    <a:pt x="60511" y="32309"/>
                  </a:cubicBezTo>
                  <a:cubicBezTo>
                    <a:pt x="60000" y="31922"/>
                    <a:pt x="59159" y="31584"/>
                    <a:pt x="58611" y="31584"/>
                  </a:cubicBezTo>
                  <a:cubicBezTo>
                    <a:pt x="58355" y="28730"/>
                    <a:pt x="58611" y="26215"/>
                    <a:pt x="58611" y="23313"/>
                  </a:cubicBezTo>
                  <a:cubicBezTo>
                    <a:pt x="57551" y="23313"/>
                    <a:pt x="56199" y="22974"/>
                    <a:pt x="55103" y="23700"/>
                  </a:cubicBezTo>
                  <a:cubicBezTo>
                    <a:pt x="54555" y="24038"/>
                    <a:pt x="52399" y="25828"/>
                    <a:pt x="52107" y="26553"/>
                  </a:cubicBezTo>
                  <a:cubicBezTo>
                    <a:pt x="51047" y="27279"/>
                    <a:pt x="51303" y="28004"/>
                    <a:pt x="49658" y="28004"/>
                  </a:cubicBezTo>
                  <a:cubicBezTo>
                    <a:pt x="48855" y="28004"/>
                    <a:pt x="47758" y="28004"/>
                    <a:pt x="46954" y="26940"/>
                  </a:cubicBezTo>
                  <a:cubicBezTo>
                    <a:pt x="46406" y="25828"/>
                    <a:pt x="46954" y="24377"/>
                    <a:pt x="45858" y="23700"/>
                  </a:cubicBezTo>
                  <a:cubicBezTo>
                    <a:pt x="45347" y="23313"/>
                    <a:pt x="43702" y="23700"/>
                    <a:pt x="43154" y="23700"/>
                  </a:cubicBezTo>
                  <a:cubicBezTo>
                    <a:pt x="42606" y="21185"/>
                    <a:pt x="41254" y="20459"/>
                    <a:pt x="39902" y="19395"/>
                  </a:cubicBezTo>
                  <a:cubicBezTo>
                    <a:pt x="38258" y="18282"/>
                    <a:pt x="36394" y="19395"/>
                    <a:pt x="34494" y="18669"/>
                  </a:cubicBezTo>
                  <a:cubicBezTo>
                    <a:pt x="32046" y="17944"/>
                    <a:pt x="32850" y="15767"/>
                    <a:pt x="33654" y="13639"/>
                  </a:cubicBezTo>
                  <a:cubicBezTo>
                    <a:pt x="33946" y="12527"/>
                    <a:pt x="33946" y="11463"/>
                    <a:pt x="33946" y="10399"/>
                  </a:cubicBezTo>
                  <a:cubicBezTo>
                    <a:pt x="33654" y="8948"/>
                    <a:pt x="33398" y="7883"/>
                    <a:pt x="33142" y="6432"/>
                  </a:cubicBezTo>
                  <a:cubicBezTo>
                    <a:pt x="30657" y="5707"/>
                    <a:pt x="26601" y="7158"/>
                    <a:pt x="24701" y="3917"/>
                  </a:cubicBezTo>
                  <a:cubicBezTo>
                    <a:pt x="24445" y="3579"/>
                    <a:pt x="24445" y="2515"/>
                    <a:pt x="23897" y="1789"/>
                  </a:cubicBezTo>
                  <a:cubicBezTo>
                    <a:pt x="23641" y="1402"/>
                    <a:pt x="22801" y="1789"/>
                    <a:pt x="21997" y="1402"/>
                  </a:cubicBezTo>
                  <a:cubicBezTo>
                    <a:pt x="21193" y="1064"/>
                    <a:pt x="21193" y="0"/>
                    <a:pt x="20097" y="338"/>
                  </a:cubicBezTo>
                  <a:cubicBezTo>
                    <a:pt x="19549" y="1789"/>
                    <a:pt x="20097" y="2128"/>
                    <a:pt x="18745" y="2515"/>
                  </a:cubicBezTo>
                  <a:cubicBezTo>
                    <a:pt x="17101" y="2515"/>
                    <a:pt x="16041" y="2515"/>
                    <a:pt x="14689" y="3579"/>
                  </a:cubicBezTo>
                  <a:cubicBezTo>
                    <a:pt x="14141" y="3579"/>
                    <a:pt x="13593" y="4304"/>
                    <a:pt x="13045" y="4643"/>
                  </a:cubicBezTo>
                  <a:cubicBezTo>
                    <a:pt x="12752" y="4643"/>
                    <a:pt x="12496" y="4643"/>
                    <a:pt x="11948" y="4643"/>
                  </a:cubicBezTo>
                  <a:cubicBezTo>
                    <a:pt x="12241" y="6819"/>
                    <a:pt x="12752" y="9334"/>
                    <a:pt x="14141" y="9334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6" name="Shape 2599"/>
            <p:cNvSpPr/>
            <p:nvPr/>
          </p:nvSpPr>
          <p:spPr>
            <a:xfrm>
              <a:off x="9859190" y="4396310"/>
              <a:ext cx="867396" cy="9563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110" y="96585"/>
                  </a:moveTo>
                  <a:lnTo>
                    <a:pt x="3110" y="96585"/>
                  </a:lnTo>
                  <a:cubicBezTo>
                    <a:pt x="3110" y="98211"/>
                    <a:pt x="6699" y="97831"/>
                    <a:pt x="8015" y="97831"/>
                  </a:cubicBezTo>
                  <a:cubicBezTo>
                    <a:pt x="10707" y="97831"/>
                    <a:pt x="12442" y="98211"/>
                    <a:pt x="15134" y="99024"/>
                  </a:cubicBezTo>
                  <a:cubicBezTo>
                    <a:pt x="17347" y="99837"/>
                    <a:pt x="19980" y="99403"/>
                    <a:pt x="22671" y="99837"/>
                  </a:cubicBezTo>
                  <a:cubicBezTo>
                    <a:pt x="22671" y="98590"/>
                    <a:pt x="22671" y="97398"/>
                    <a:pt x="22671" y="97018"/>
                  </a:cubicBezTo>
                  <a:cubicBezTo>
                    <a:pt x="22671" y="97398"/>
                    <a:pt x="22671" y="98590"/>
                    <a:pt x="22671" y="99837"/>
                  </a:cubicBezTo>
                  <a:cubicBezTo>
                    <a:pt x="22671" y="99837"/>
                    <a:pt x="23090" y="99837"/>
                    <a:pt x="23569" y="99837"/>
                  </a:cubicBezTo>
                  <a:cubicBezTo>
                    <a:pt x="26201" y="100216"/>
                    <a:pt x="28474" y="103035"/>
                    <a:pt x="31525" y="101409"/>
                  </a:cubicBezTo>
                  <a:cubicBezTo>
                    <a:pt x="31525" y="100650"/>
                    <a:pt x="32422" y="100650"/>
                    <a:pt x="32901" y="99837"/>
                  </a:cubicBezTo>
                  <a:cubicBezTo>
                    <a:pt x="36011" y="99837"/>
                    <a:pt x="41335" y="99837"/>
                    <a:pt x="43549" y="102655"/>
                  </a:cubicBezTo>
                  <a:cubicBezTo>
                    <a:pt x="46660" y="107479"/>
                    <a:pt x="46660" y="101842"/>
                    <a:pt x="48873" y="103848"/>
                  </a:cubicBezTo>
                  <a:cubicBezTo>
                    <a:pt x="48873" y="104227"/>
                    <a:pt x="47976" y="111111"/>
                    <a:pt x="50667" y="108672"/>
                  </a:cubicBezTo>
                  <a:cubicBezTo>
                    <a:pt x="51086" y="108292"/>
                    <a:pt x="50667" y="107479"/>
                    <a:pt x="51565" y="107479"/>
                  </a:cubicBezTo>
                  <a:cubicBezTo>
                    <a:pt x="52881" y="107479"/>
                    <a:pt x="52402" y="109051"/>
                    <a:pt x="52402" y="109485"/>
                  </a:cubicBezTo>
                  <a:cubicBezTo>
                    <a:pt x="52402" y="111490"/>
                    <a:pt x="49770" y="112682"/>
                    <a:pt x="49292" y="114688"/>
                  </a:cubicBezTo>
                  <a:cubicBezTo>
                    <a:pt x="49292" y="115121"/>
                    <a:pt x="51086" y="115934"/>
                    <a:pt x="51565" y="116314"/>
                  </a:cubicBezTo>
                  <a:cubicBezTo>
                    <a:pt x="52402" y="117127"/>
                    <a:pt x="52402" y="118319"/>
                    <a:pt x="52881" y="119512"/>
                  </a:cubicBezTo>
                  <a:cubicBezTo>
                    <a:pt x="55094" y="119945"/>
                    <a:pt x="55573" y="119132"/>
                    <a:pt x="55573" y="117127"/>
                  </a:cubicBezTo>
                  <a:cubicBezTo>
                    <a:pt x="55573" y="115121"/>
                    <a:pt x="58683" y="113929"/>
                    <a:pt x="59521" y="112682"/>
                  </a:cubicBezTo>
                  <a:cubicBezTo>
                    <a:pt x="60897" y="110677"/>
                    <a:pt x="61734" y="108672"/>
                    <a:pt x="64426" y="109485"/>
                  </a:cubicBezTo>
                  <a:cubicBezTo>
                    <a:pt x="66640" y="110677"/>
                    <a:pt x="68853" y="111111"/>
                    <a:pt x="71545" y="111111"/>
                  </a:cubicBezTo>
                  <a:cubicBezTo>
                    <a:pt x="71066" y="107859"/>
                    <a:pt x="79501" y="108292"/>
                    <a:pt x="79501" y="112303"/>
                  </a:cubicBezTo>
                  <a:cubicBezTo>
                    <a:pt x="81296" y="112303"/>
                    <a:pt x="82612" y="112303"/>
                    <a:pt x="83988" y="112682"/>
                  </a:cubicBezTo>
                  <a:cubicBezTo>
                    <a:pt x="86201" y="113116"/>
                    <a:pt x="84885" y="112303"/>
                    <a:pt x="86620" y="111490"/>
                  </a:cubicBezTo>
                  <a:cubicBezTo>
                    <a:pt x="86620" y="111111"/>
                    <a:pt x="87098" y="110677"/>
                    <a:pt x="87098" y="110298"/>
                  </a:cubicBezTo>
                  <a:cubicBezTo>
                    <a:pt x="87517" y="110677"/>
                    <a:pt x="87996" y="110677"/>
                    <a:pt x="87996" y="111111"/>
                  </a:cubicBezTo>
                  <a:cubicBezTo>
                    <a:pt x="88893" y="110677"/>
                    <a:pt x="88414" y="109864"/>
                    <a:pt x="89312" y="109485"/>
                  </a:cubicBezTo>
                  <a:cubicBezTo>
                    <a:pt x="89730" y="109051"/>
                    <a:pt x="91106" y="109485"/>
                    <a:pt x="91525" y="109051"/>
                  </a:cubicBezTo>
                  <a:cubicBezTo>
                    <a:pt x="91944" y="108292"/>
                    <a:pt x="92841" y="107859"/>
                    <a:pt x="92841" y="107046"/>
                  </a:cubicBezTo>
                  <a:cubicBezTo>
                    <a:pt x="90628" y="107479"/>
                    <a:pt x="91106" y="104227"/>
                    <a:pt x="91106" y="103035"/>
                  </a:cubicBezTo>
                  <a:cubicBezTo>
                    <a:pt x="91525" y="102222"/>
                    <a:pt x="91944" y="101409"/>
                    <a:pt x="91944" y="100650"/>
                  </a:cubicBezTo>
                  <a:cubicBezTo>
                    <a:pt x="92841" y="99024"/>
                    <a:pt x="92422" y="97018"/>
                    <a:pt x="92841" y="95392"/>
                  </a:cubicBezTo>
                  <a:cubicBezTo>
                    <a:pt x="94217" y="95772"/>
                    <a:pt x="99062" y="98211"/>
                    <a:pt x="99541" y="96205"/>
                  </a:cubicBezTo>
                  <a:cubicBezTo>
                    <a:pt x="99541" y="93766"/>
                    <a:pt x="101754" y="93387"/>
                    <a:pt x="102173" y="95772"/>
                  </a:cubicBezTo>
                  <a:cubicBezTo>
                    <a:pt x="102652" y="96585"/>
                    <a:pt x="102652" y="97831"/>
                    <a:pt x="103070" y="98590"/>
                  </a:cubicBezTo>
                  <a:cubicBezTo>
                    <a:pt x="104386" y="100216"/>
                    <a:pt x="105284" y="98211"/>
                    <a:pt x="105762" y="97831"/>
                  </a:cubicBezTo>
                  <a:cubicBezTo>
                    <a:pt x="107497" y="96585"/>
                    <a:pt x="108394" y="97018"/>
                    <a:pt x="108394" y="95013"/>
                  </a:cubicBezTo>
                  <a:cubicBezTo>
                    <a:pt x="108394" y="93387"/>
                    <a:pt x="107497" y="92953"/>
                    <a:pt x="105762" y="92953"/>
                  </a:cubicBezTo>
                  <a:cubicBezTo>
                    <a:pt x="105762" y="92574"/>
                    <a:pt x="105762" y="92140"/>
                    <a:pt x="105762" y="92140"/>
                  </a:cubicBezTo>
                  <a:cubicBezTo>
                    <a:pt x="107078" y="92140"/>
                    <a:pt x="107497" y="90948"/>
                    <a:pt x="108394" y="90569"/>
                  </a:cubicBezTo>
                  <a:cubicBezTo>
                    <a:pt x="109292" y="89756"/>
                    <a:pt x="110608" y="89756"/>
                    <a:pt x="111984" y="89756"/>
                  </a:cubicBezTo>
                  <a:cubicBezTo>
                    <a:pt x="111984" y="88563"/>
                    <a:pt x="112402" y="87750"/>
                    <a:pt x="111984" y="86558"/>
                  </a:cubicBezTo>
                  <a:cubicBezTo>
                    <a:pt x="110608" y="86558"/>
                    <a:pt x="110608" y="85745"/>
                    <a:pt x="111086" y="84552"/>
                  </a:cubicBezTo>
                  <a:cubicBezTo>
                    <a:pt x="111505" y="83739"/>
                    <a:pt x="112821" y="83739"/>
                    <a:pt x="113718" y="84119"/>
                  </a:cubicBezTo>
                  <a:cubicBezTo>
                    <a:pt x="113718" y="84932"/>
                    <a:pt x="115034" y="85311"/>
                    <a:pt x="115932" y="85311"/>
                  </a:cubicBezTo>
                  <a:cubicBezTo>
                    <a:pt x="117308" y="85745"/>
                    <a:pt x="117308" y="87317"/>
                    <a:pt x="118205" y="88563"/>
                  </a:cubicBezTo>
                  <a:cubicBezTo>
                    <a:pt x="119521" y="88563"/>
                    <a:pt x="119102" y="82926"/>
                    <a:pt x="119102" y="82113"/>
                  </a:cubicBezTo>
                  <a:cubicBezTo>
                    <a:pt x="119102" y="80487"/>
                    <a:pt x="119940" y="78861"/>
                    <a:pt x="118624" y="77669"/>
                  </a:cubicBezTo>
                  <a:cubicBezTo>
                    <a:pt x="116829" y="76856"/>
                    <a:pt x="115932" y="75284"/>
                    <a:pt x="115034" y="73279"/>
                  </a:cubicBezTo>
                  <a:cubicBezTo>
                    <a:pt x="115034" y="73658"/>
                    <a:pt x="115034" y="73658"/>
                    <a:pt x="114616" y="73658"/>
                  </a:cubicBezTo>
                  <a:cubicBezTo>
                    <a:pt x="114616" y="73658"/>
                    <a:pt x="114616" y="74037"/>
                    <a:pt x="114616" y="73658"/>
                  </a:cubicBezTo>
                  <a:cubicBezTo>
                    <a:pt x="114616" y="74037"/>
                    <a:pt x="114616" y="73658"/>
                    <a:pt x="114616" y="73658"/>
                  </a:cubicBezTo>
                  <a:cubicBezTo>
                    <a:pt x="114197" y="74037"/>
                    <a:pt x="113718" y="74037"/>
                    <a:pt x="113718" y="73658"/>
                  </a:cubicBezTo>
                  <a:lnTo>
                    <a:pt x="112402" y="72032"/>
                  </a:lnTo>
                  <a:cubicBezTo>
                    <a:pt x="111984" y="71653"/>
                    <a:pt x="112402" y="71219"/>
                    <a:pt x="112402" y="70460"/>
                  </a:cubicBezTo>
                  <a:cubicBezTo>
                    <a:pt x="111984" y="70027"/>
                    <a:pt x="111086" y="70027"/>
                    <a:pt x="111505" y="69214"/>
                  </a:cubicBezTo>
                  <a:cubicBezTo>
                    <a:pt x="111984" y="68455"/>
                    <a:pt x="114197" y="63577"/>
                    <a:pt x="115513" y="63577"/>
                  </a:cubicBezTo>
                  <a:cubicBezTo>
                    <a:pt x="115513" y="63577"/>
                    <a:pt x="116410" y="64010"/>
                    <a:pt x="116829" y="64390"/>
                  </a:cubicBezTo>
                  <a:cubicBezTo>
                    <a:pt x="116829" y="64390"/>
                    <a:pt x="116410" y="64010"/>
                    <a:pt x="116410" y="63577"/>
                  </a:cubicBezTo>
                  <a:cubicBezTo>
                    <a:pt x="113300" y="61571"/>
                    <a:pt x="109710" y="62384"/>
                    <a:pt x="107497" y="59186"/>
                  </a:cubicBezTo>
                  <a:cubicBezTo>
                    <a:pt x="106660" y="57940"/>
                    <a:pt x="107078" y="57181"/>
                    <a:pt x="107976" y="55555"/>
                  </a:cubicBezTo>
                  <a:cubicBezTo>
                    <a:pt x="108394" y="54742"/>
                    <a:pt x="107497" y="52303"/>
                    <a:pt x="107976" y="51111"/>
                  </a:cubicBezTo>
                  <a:cubicBezTo>
                    <a:pt x="107497" y="51111"/>
                    <a:pt x="107078" y="51111"/>
                    <a:pt x="107078" y="51111"/>
                  </a:cubicBezTo>
                  <a:cubicBezTo>
                    <a:pt x="107078" y="48292"/>
                    <a:pt x="105762" y="49485"/>
                    <a:pt x="103549" y="49105"/>
                  </a:cubicBezTo>
                  <a:cubicBezTo>
                    <a:pt x="101754" y="48672"/>
                    <a:pt x="100857" y="45907"/>
                    <a:pt x="99960" y="44281"/>
                  </a:cubicBezTo>
                  <a:cubicBezTo>
                    <a:pt x="98644" y="42276"/>
                    <a:pt x="97746" y="42655"/>
                    <a:pt x="97268" y="44661"/>
                  </a:cubicBezTo>
                  <a:cubicBezTo>
                    <a:pt x="96430" y="47479"/>
                    <a:pt x="93320" y="46666"/>
                    <a:pt x="91106" y="46287"/>
                  </a:cubicBezTo>
                  <a:cubicBezTo>
                    <a:pt x="91106" y="44281"/>
                    <a:pt x="91525" y="42276"/>
                    <a:pt x="90628" y="40271"/>
                  </a:cubicBezTo>
                  <a:cubicBezTo>
                    <a:pt x="90209" y="38644"/>
                    <a:pt x="88893" y="37018"/>
                    <a:pt x="87517" y="35826"/>
                  </a:cubicBezTo>
                  <a:cubicBezTo>
                    <a:pt x="86620" y="34634"/>
                    <a:pt x="79501" y="26558"/>
                    <a:pt x="85304" y="27750"/>
                  </a:cubicBezTo>
                  <a:cubicBezTo>
                    <a:pt x="85722" y="26558"/>
                    <a:pt x="82193" y="22113"/>
                    <a:pt x="81296" y="21355"/>
                  </a:cubicBezTo>
                  <a:cubicBezTo>
                    <a:pt x="79980" y="19728"/>
                    <a:pt x="77288" y="19295"/>
                    <a:pt x="75553" y="18536"/>
                  </a:cubicBezTo>
                  <a:cubicBezTo>
                    <a:pt x="74177" y="17723"/>
                    <a:pt x="71964" y="18536"/>
                    <a:pt x="70648" y="17289"/>
                  </a:cubicBezTo>
                  <a:cubicBezTo>
                    <a:pt x="71066" y="16476"/>
                    <a:pt x="72442" y="16910"/>
                    <a:pt x="73339" y="16476"/>
                  </a:cubicBezTo>
                  <a:cubicBezTo>
                    <a:pt x="74656" y="15718"/>
                    <a:pt x="73758" y="14092"/>
                    <a:pt x="73758" y="12899"/>
                  </a:cubicBezTo>
                  <a:cubicBezTo>
                    <a:pt x="73339" y="10081"/>
                    <a:pt x="76450" y="10894"/>
                    <a:pt x="78664" y="10894"/>
                  </a:cubicBezTo>
                  <a:cubicBezTo>
                    <a:pt x="78185" y="10894"/>
                    <a:pt x="79980" y="7642"/>
                    <a:pt x="79980" y="7642"/>
                  </a:cubicBezTo>
                  <a:cubicBezTo>
                    <a:pt x="80877" y="6449"/>
                    <a:pt x="82612" y="6016"/>
                    <a:pt x="84406" y="6016"/>
                  </a:cubicBezTo>
                  <a:cubicBezTo>
                    <a:pt x="84406" y="4444"/>
                    <a:pt x="82612" y="3197"/>
                    <a:pt x="81774" y="2005"/>
                  </a:cubicBezTo>
                  <a:cubicBezTo>
                    <a:pt x="81774" y="2005"/>
                    <a:pt x="81296" y="1192"/>
                    <a:pt x="80877" y="379"/>
                  </a:cubicBezTo>
                  <a:cubicBezTo>
                    <a:pt x="80398" y="379"/>
                    <a:pt x="79980" y="0"/>
                    <a:pt x="79501" y="1626"/>
                  </a:cubicBezTo>
                  <a:cubicBezTo>
                    <a:pt x="79082" y="2818"/>
                    <a:pt x="79082" y="3197"/>
                    <a:pt x="77288" y="3631"/>
                  </a:cubicBezTo>
                  <a:cubicBezTo>
                    <a:pt x="75972" y="3631"/>
                    <a:pt x="74656" y="3197"/>
                    <a:pt x="73339" y="3631"/>
                  </a:cubicBezTo>
                  <a:cubicBezTo>
                    <a:pt x="73339" y="4823"/>
                    <a:pt x="71066" y="4444"/>
                    <a:pt x="71066" y="6449"/>
                  </a:cubicBezTo>
                  <a:cubicBezTo>
                    <a:pt x="69332" y="6449"/>
                    <a:pt x="68434" y="6016"/>
                    <a:pt x="66640" y="5203"/>
                  </a:cubicBezTo>
                  <a:lnTo>
                    <a:pt x="66221" y="5203"/>
                  </a:lnTo>
                  <a:cubicBezTo>
                    <a:pt x="66221" y="6829"/>
                    <a:pt x="65324" y="8455"/>
                    <a:pt x="65324" y="9647"/>
                  </a:cubicBezTo>
                  <a:cubicBezTo>
                    <a:pt x="65324" y="10894"/>
                    <a:pt x="64845" y="11273"/>
                    <a:pt x="64007" y="12086"/>
                  </a:cubicBezTo>
                  <a:cubicBezTo>
                    <a:pt x="63110" y="12899"/>
                    <a:pt x="62213" y="12899"/>
                    <a:pt x="61734" y="14092"/>
                  </a:cubicBezTo>
                  <a:cubicBezTo>
                    <a:pt x="58683" y="14092"/>
                    <a:pt x="55992" y="14092"/>
                    <a:pt x="52881" y="14092"/>
                  </a:cubicBezTo>
                  <a:cubicBezTo>
                    <a:pt x="51565" y="14092"/>
                    <a:pt x="49292" y="13712"/>
                    <a:pt x="48454" y="14092"/>
                  </a:cubicBezTo>
                  <a:cubicBezTo>
                    <a:pt x="47078" y="14905"/>
                    <a:pt x="47557" y="16476"/>
                    <a:pt x="46241" y="16476"/>
                  </a:cubicBezTo>
                  <a:cubicBezTo>
                    <a:pt x="45762" y="19728"/>
                    <a:pt x="43130" y="18536"/>
                    <a:pt x="40917" y="19295"/>
                  </a:cubicBezTo>
                  <a:cubicBezTo>
                    <a:pt x="39541" y="19728"/>
                    <a:pt x="38644" y="20542"/>
                    <a:pt x="37746" y="21355"/>
                  </a:cubicBezTo>
                  <a:cubicBezTo>
                    <a:pt x="36430" y="22547"/>
                    <a:pt x="36909" y="22547"/>
                    <a:pt x="36430" y="24173"/>
                  </a:cubicBezTo>
                  <a:cubicBezTo>
                    <a:pt x="35533" y="25745"/>
                    <a:pt x="35114" y="24173"/>
                    <a:pt x="33798" y="24986"/>
                  </a:cubicBezTo>
                  <a:cubicBezTo>
                    <a:pt x="32901" y="25745"/>
                    <a:pt x="34636" y="28563"/>
                    <a:pt x="35114" y="29376"/>
                  </a:cubicBezTo>
                  <a:cubicBezTo>
                    <a:pt x="36430" y="31002"/>
                    <a:pt x="36909" y="32574"/>
                    <a:pt x="36430" y="34634"/>
                  </a:cubicBezTo>
                  <a:cubicBezTo>
                    <a:pt x="36011" y="34634"/>
                    <a:pt x="35533" y="35013"/>
                    <a:pt x="35114" y="35392"/>
                  </a:cubicBezTo>
                  <a:cubicBezTo>
                    <a:pt x="37328" y="35392"/>
                    <a:pt x="37746" y="35826"/>
                    <a:pt x="37746" y="37831"/>
                  </a:cubicBezTo>
                  <a:cubicBezTo>
                    <a:pt x="37746" y="38265"/>
                    <a:pt x="36011" y="38644"/>
                    <a:pt x="36011" y="39024"/>
                  </a:cubicBezTo>
                  <a:cubicBezTo>
                    <a:pt x="35114" y="39457"/>
                    <a:pt x="34217" y="40271"/>
                    <a:pt x="33798" y="41084"/>
                  </a:cubicBezTo>
                  <a:cubicBezTo>
                    <a:pt x="33320" y="42276"/>
                    <a:pt x="31106" y="49485"/>
                    <a:pt x="33320" y="49485"/>
                  </a:cubicBezTo>
                  <a:cubicBezTo>
                    <a:pt x="33320" y="49918"/>
                    <a:pt x="33320" y="49918"/>
                    <a:pt x="33320" y="50298"/>
                  </a:cubicBezTo>
                  <a:cubicBezTo>
                    <a:pt x="33798" y="50298"/>
                    <a:pt x="34636" y="50298"/>
                    <a:pt x="35114" y="50298"/>
                  </a:cubicBezTo>
                  <a:cubicBezTo>
                    <a:pt x="35114" y="49918"/>
                    <a:pt x="35533" y="49485"/>
                    <a:pt x="35114" y="49105"/>
                  </a:cubicBezTo>
                  <a:cubicBezTo>
                    <a:pt x="36430" y="49105"/>
                    <a:pt x="37328" y="49105"/>
                    <a:pt x="38225" y="49105"/>
                  </a:cubicBezTo>
                  <a:cubicBezTo>
                    <a:pt x="38644" y="49918"/>
                    <a:pt x="38644" y="50731"/>
                    <a:pt x="38225" y="51111"/>
                  </a:cubicBezTo>
                  <a:cubicBezTo>
                    <a:pt x="37746" y="51924"/>
                    <a:pt x="36430" y="51111"/>
                    <a:pt x="36011" y="51544"/>
                  </a:cubicBezTo>
                  <a:cubicBezTo>
                    <a:pt x="35114" y="51544"/>
                    <a:pt x="35533" y="51924"/>
                    <a:pt x="34636" y="52737"/>
                  </a:cubicBezTo>
                  <a:cubicBezTo>
                    <a:pt x="33798" y="53550"/>
                    <a:pt x="33798" y="53116"/>
                    <a:pt x="32901" y="53550"/>
                  </a:cubicBezTo>
                  <a:cubicBezTo>
                    <a:pt x="32003" y="53929"/>
                    <a:pt x="32003" y="53550"/>
                    <a:pt x="31525" y="54363"/>
                  </a:cubicBezTo>
                  <a:cubicBezTo>
                    <a:pt x="31106" y="55121"/>
                    <a:pt x="30687" y="55555"/>
                    <a:pt x="30209" y="55934"/>
                  </a:cubicBezTo>
                  <a:cubicBezTo>
                    <a:pt x="28893" y="57181"/>
                    <a:pt x="27996" y="57940"/>
                    <a:pt x="26679" y="59186"/>
                  </a:cubicBezTo>
                  <a:cubicBezTo>
                    <a:pt x="25782" y="60379"/>
                    <a:pt x="24466" y="60379"/>
                    <a:pt x="23090" y="61192"/>
                  </a:cubicBezTo>
                  <a:cubicBezTo>
                    <a:pt x="20877" y="61571"/>
                    <a:pt x="21774" y="62764"/>
                    <a:pt x="20877" y="64390"/>
                  </a:cubicBezTo>
                  <a:cubicBezTo>
                    <a:pt x="20458" y="65203"/>
                    <a:pt x="18664" y="65582"/>
                    <a:pt x="17766" y="66395"/>
                  </a:cubicBezTo>
                  <a:cubicBezTo>
                    <a:pt x="16869" y="68021"/>
                    <a:pt x="16450" y="68455"/>
                    <a:pt x="14656" y="68455"/>
                  </a:cubicBezTo>
                  <a:cubicBezTo>
                    <a:pt x="14656" y="68834"/>
                    <a:pt x="14656" y="69647"/>
                    <a:pt x="14237" y="70460"/>
                  </a:cubicBezTo>
                  <a:cubicBezTo>
                    <a:pt x="12921" y="70840"/>
                    <a:pt x="12442" y="72466"/>
                    <a:pt x="11126" y="72845"/>
                  </a:cubicBezTo>
                  <a:cubicBezTo>
                    <a:pt x="11126" y="72845"/>
                    <a:pt x="11126" y="72845"/>
                    <a:pt x="11126" y="73279"/>
                  </a:cubicBezTo>
                  <a:cubicBezTo>
                    <a:pt x="9810" y="73279"/>
                    <a:pt x="6699" y="72845"/>
                    <a:pt x="6699" y="74850"/>
                  </a:cubicBezTo>
                  <a:cubicBezTo>
                    <a:pt x="8015" y="74850"/>
                    <a:pt x="8434" y="75284"/>
                    <a:pt x="8434" y="76476"/>
                  </a:cubicBezTo>
                  <a:cubicBezTo>
                    <a:pt x="8434" y="76476"/>
                    <a:pt x="5802" y="76856"/>
                    <a:pt x="5324" y="76856"/>
                  </a:cubicBezTo>
                  <a:cubicBezTo>
                    <a:pt x="4007" y="78482"/>
                    <a:pt x="5324" y="79674"/>
                    <a:pt x="7118" y="80487"/>
                  </a:cubicBezTo>
                  <a:cubicBezTo>
                    <a:pt x="7118" y="82493"/>
                    <a:pt x="6699" y="84552"/>
                    <a:pt x="6221" y="86558"/>
                  </a:cubicBezTo>
                  <a:cubicBezTo>
                    <a:pt x="5802" y="88130"/>
                    <a:pt x="6221" y="88130"/>
                    <a:pt x="4426" y="88943"/>
                  </a:cubicBezTo>
                  <a:cubicBezTo>
                    <a:pt x="2691" y="89756"/>
                    <a:pt x="1794" y="90135"/>
                    <a:pt x="478" y="91382"/>
                  </a:cubicBezTo>
                  <a:cubicBezTo>
                    <a:pt x="478" y="91761"/>
                    <a:pt x="0" y="92140"/>
                    <a:pt x="0" y="92574"/>
                  </a:cubicBezTo>
                  <a:cubicBezTo>
                    <a:pt x="1794" y="93387"/>
                    <a:pt x="3589" y="94579"/>
                    <a:pt x="3110" y="96585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7" name="Shape 2600"/>
            <p:cNvSpPr/>
            <p:nvPr/>
          </p:nvSpPr>
          <p:spPr>
            <a:xfrm>
              <a:off x="11531072" y="7162513"/>
              <a:ext cx="1256294" cy="20270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049" y="24490"/>
                  </a:moveTo>
                  <a:lnTo>
                    <a:pt x="119049" y="24490"/>
                  </a:lnTo>
                  <a:cubicBezTo>
                    <a:pt x="119049" y="23544"/>
                    <a:pt x="119628" y="22599"/>
                    <a:pt x="119958" y="21448"/>
                  </a:cubicBezTo>
                  <a:cubicBezTo>
                    <a:pt x="118099" y="21448"/>
                    <a:pt x="115950" y="21832"/>
                    <a:pt x="114710" y="20502"/>
                  </a:cubicBezTo>
                  <a:cubicBezTo>
                    <a:pt x="114132" y="19940"/>
                    <a:pt x="113512" y="18994"/>
                    <a:pt x="112272" y="18994"/>
                  </a:cubicBezTo>
                  <a:cubicBezTo>
                    <a:pt x="111983" y="18048"/>
                    <a:pt x="112603" y="15185"/>
                    <a:pt x="110454" y="15568"/>
                  </a:cubicBezTo>
                  <a:cubicBezTo>
                    <a:pt x="109834" y="13677"/>
                    <a:pt x="112603" y="11018"/>
                    <a:pt x="109834" y="9688"/>
                  </a:cubicBezTo>
                  <a:cubicBezTo>
                    <a:pt x="109214" y="9305"/>
                    <a:pt x="107355" y="9867"/>
                    <a:pt x="106157" y="9484"/>
                  </a:cubicBezTo>
                  <a:cubicBezTo>
                    <a:pt x="105206" y="9305"/>
                    <a:pt x="105206" y="8359"/>
                    <a:pt x="105206" y="7797"/>
                  </a:cubicBezTo>
                  <a:cubicBezTo>
                    <a:pt x="103677" y="7976"/>
                    <a:pt x="103388" y="7030"/>
                    <a:pt x="103057" y="6263"/>
                  </a:cubicBezTo>
                  <a:cubicBezTo>
                    <a:pt x="102768" y="5521"/>
                    <a:pt x="102148" y="5138"/>
                    <a:pt x="100909" y="4755"/>
                  </a:cubicBezTo>
                  <a:cubicBezTo>
                    <a:pt x="98760" y="3809"/>
                    <a:pt x="97851" y="3425"/>
                    <a:pt x="97561" y="1533"/>
                  </a:cubicBezTo>
                  <a:cubicBezTo>
                    <a:pt x="97561" y="383"/>
                    <a:pt x="95413" y="0"/>
                    <a:pt x="93264" y="0"/>
                  </a:cubicBezTo>
                  <a:cubicBezTo>
                    <a:pt x="93264" y="204"/>
                    <a:pt x="93553" y="383"/>
                    <a:pt x="93553" y="766"/>
                  </a:cubicBezTo>
                  <a:cubicBezTo>
                    <a:pt x="92644" y="766"/>
                    <a:pt x="91404" y="562"/>
                    <a:pt x="91404" y="1150"/>
                  </a:cubicBezTo>
                  <a:cubicBezTo>
                    <a:pt x="91404" y="1891"/>
                    <a:pt x="90785" y="1329"/>
                    <a:pt x="90165" y="1712"/>
                  </a:cubicBezTo>
                  <a:cubicBezTo>
                    <a:pt x="88966" y="2479"/>
                    <a:pt x="90495" y="3988"/>
                    <a:pt x="88636" y="4755"/>
                  </a:cubicBezTo>
                  <a:cubicBezTo>
                    <a:pt x="86818" y="5138"/>
                    <a:pt x="80991" y="5138"/>
                    <a:pt x="80991" y="3604"/>
                  </a:cubicBezTo>
                  <a:cubicBezTo>
                    <a:pt x="79752" y="3425"/>
                    <a:pt x="78223" y="3425"/>
                    <a:pt x="77603" y="2863"/>
                  </a:cubicBezTo>
                  <a:cubicBezTo>
                    <a:pt x="76983" y="3425"/>
                    <a:pt x="76363" y="3809"/>
                    <a:pt x="75785" y="3988"/>
                  </a:cubicBezTo>
                  <a:cubicBezTo>
                    <a:pt x="74834" y="3988"/>
                    <a:pt x="73305" y="3809"/>
                    <a:pt x="73016" y="4550"/>
                  </a:cubicBezTo>
                  <a:cubicBezTo>
                    <a:pt x="73016" y="4933"/>
                    <a:pt x="73305" y="5700"/>
                    <a:pt x="72396" y="5879"/>
                  </a:cubicBezTo>
                  <a:cubicBezTo>
                    <a:pt x="71776" y="6084"/>
                    <a:pt x="70867" y="5700"/>
                    <a:pt x="70247" y="5879"/>
                  </a:cubicBezTo>
                  <a:cubicBezTo>
                    <a:pt x="69338" y="6263"/>
                    <a:pt x="69917" y="7209"/>
                    <a:pt x="69049" y="7592"/>
                  </a:cubicBezTo>
                  <a:cubicBezTo>
                    <a:pt x="68140" y="7797"/>
                    <a:pt x="68429" y="6646"/>
                    <a:pt x="67520" y="6467"/>
                  </a:cubicBezTo>
                  <a:cubicBezTo>
                    <a:pt x="66611" y="6263"/>
                    <a:pt x="65661" y="6646"/>
                    <a:pt x="64752" y="6467"/>
                  </a:cubicBezTo>
                  <a:cubicBezTo>
                    <a:pt x="64462" y="5521"/>
                    <a:pt x="61694" y="6263"/>
                    <a:pt x="60454" y="6263"/>
                  </a:cubicBezTo>
                  <a:cubicBezTo>
                    <a:pt x="60743" y="4371"/>
                    <a:pt x="49421" y="5317"/>
                    <a:pt x="47892" y="5138"/>
                  </a:cubicBezTo>
                  <a:cubicBezTo>
                    <a:pt x="48181" y="2658"/>
                    <a:pt x="41735" y="4371"/>
                    <a:pt x="43884" y="5317"/>
                  </a:cubicBezTo>
                  <a:cubicBezTo>
                    <a:pt x="45743" y="6084"/>
                    <a:pt x="47892" y="6467"/>
                    <a:pt x="45413" y="7797"/>
                  </a:cubicBezTo>
                  <a:cubicBezTo>
                    <a:pt x="43264" y="8922"/>
                    <a:pt x="41446" y="9688"/>
                    <a:pt x="44214" y="11197"/>
                  </a:cubicBezTo>
                  <a:cubicBezTo>
                    <a:pt x="45413" y="11785"/>
                    <a:pt x="46942" y="10455"/>
                    <a:pt x="48471" y="10839"/>
                  </a:cubicBezTo>
                  <a:cubicBezTo>
                    <a:pt x="49710" y="11197"/>
                    <a:pt x="50619" y="12526"/>
                    <a:pt x="51570" y="11197"/>
                  </a:cubicBezTo>
                  <a:cubicBezTo>
                    <a:pt x="52479" y="11401"/>
                    <a:pt x="53388" y="12168"/>
                    <a:pt x="53388" y="12731"/>
                  </a:cubicBezTo>
                  <a:cubicBezTo>
                    <a:pt x="55867" y="12731"/>
                    <a:pt x="58305" y="15568"/>
                    <a:pt x="58636" y="16719"/>
                  </a:cubicBezTo>
                  <a:cubicBezTo>
                    <a:pt x="58925" y="19556"/>
                    <a:pt x="56157" y="19556"/>
                    <a:pt x="52479" y="19735"/>
                  </a:cubicBezTo>
                  <a:cubicBezTo>
                    <a:pt x="52809" y="20502"/>
                    <a:pt x="51859" y="20502"/>
                    <a:pt x="51239" y="20886"/>
                  </a:cubicBezTo>
                  <a:cubicBezTo>
                    <a:pt x="50330" y="21448"/>
                    <a:pt x="50330" y="22011"/>
                    <a:pt x="50330" y="22778"/>
                  </a:cubicBezTo>
                  <a:cubicBezTo>
                    <a:pt x="50041" y="23365"/>
                    <a:pt x="49090" y="23749"/>
                    <a:pt x="48181" y="24107"/>
                  </a:cubicBezTo>
                  <a:cubicBezTo>
                    <a:pt x="47272" y="24695"/>
                    <a:pt x="47561" y="25232"/>
                    <a:pt x="47272" y="25794"/>
                  </a:cubicBezTo>
                  <a:cubicBezTo>
                    <a:pt x="47272" y="26740"/>
                    <a:pt x="45743" y="26740"/>
                    <a:pt x="44793" y="27123"/>
                  </a:cubicBezTo>
                  <a:cubicBezTo>
                    <a:pt x="43595" y="27507"/>
                    <a:pt x="43884" y="27686"/>
                    <a:pt x="42975" y="28453"/>
                  </a:cubicBezTo>
                  <a:cubicBezTo>
                    <a:pt x="42066" y="29220"/>
                    <a:pt x="38677" y="28836"/>
                    <a:pt x="38677" y="30166"/>
                  </a:cubicBezTo>
                  <a:cubicBezTo>
                    <a:pt x="37768" y="30345"/>
                    <a:pt x="37148" y="29782"/>
                    <a:pt x="36198" y="29782"/>
                  </a:cubicBezTo>
                  <a:cubicBezTo>
                    <a:pt x="35289" y="29603"/>
                    <a:pt x="35000" y="29987"/>
                    <a:pt x="34380" y="30166"/>
                  </a:cubicBezTo>
                  <a:cubicBezTo>
                    <a:pt x="32520" y="30345"/>
                    <a:pt x="30991" y="30345"/>
                    <a:pt x="29173" y="30345"/>
                  </a:cubicBezTo>
                  <a:cubicBezTo>
                    <a:pt x="29173" y="31495"/>
                    <a:pt x="29173" y="32620"/>
                    <a:pt x="29173" y="33770"/>
                  </a:cubicBezTo>
                  <a:cubicBezTo>
                    <a:pt x="28223" y="33770"/>
                    <a:pt x="27603" y="33770"/>
                    <a:pt x="27024" y="33770"/>
                  </a:cubicBezTo>
                  <a:cubicBezTo>
                    <a:pt x="26694" y="34154"/>
                    <a:pt x="24545" y="35662"/>
                    <a:pt x="26074" y="36046"/>
                  </a:cubicBezTo>
                  <a:cubicBezTo>
                    <a:pt x="26074" y="36429"/>
                    <a:pt x="26074" y="36991"/>
                    <a:pt x="26074" y="37375"/>
                  </a:cubicBezTo>
                  <a:cubicBezTo>
                    <a:pt x="24876" y="37579"/>
                    <a:pt x="23925" y="36812"/>
                    <a:pt x="22396" y="36991"/>
                  </a:cubicBezTo>
                  <a:cubicBezTo>
                    <a:pt x="22396" y="37579"/>
                    <a:pt x="22396" y="38321"/>
                    <a:pt x="22396" y="39088"/>
                  </a:cubicBezTo>
                  <a:cubicBezTo>
                    <a:pt x="21198" y="39471"/>
                    <a:pt x="19958" y="39088"/>
                    <a:pt x="19958" y="40034"/>
                  </a:cubicBezTo>
                  <a:cubicBezTo>
                    <a:pt x="19958" y="40801"/>
                    <a:pt x="20578" y="41542"/>
                    <a:pt x="20867" y="42130"/>
                  </a:cubicBezTo>
                  <a:cubicBezTo>
                    <a:pt x="21198" y="43638"/>
                    <a:pt x="19958" y="44789"/>
                    <a:pt x="17479" y="44584"/>
                  </a:cubicBezTo>
                  <a:cubicBezTo>
                    <a:pt x="17190" y="46118"/>
                    <a:pt x="17190" y="50489"/>
                    <a:pt x="14132" y="52177"/>
                  </a:cubicBezTo>
                  <a:cubicBezTo>
                    <a:pt x="14752" y="52381"/>
                    <a:pt x="15330" y="52765"/>
                    <a:pt x="14752" y="53711"/>
                  </a:cubicBezTo>
                  <a:cubicBezTo>
                    <a:pt x="14421" y="54273"/>
                    <a:pt x="13512" y="54452"/>
                    <a:pt x="12272" y="54657"/>
                  </a:cubicBezTo>
                  <a:cubicBezTo>
                    <a:pt x="11363" y="54657"/>
                    <a:pt x="10743" y="55602"/>
                    <a:pt x="9504" y="55602"/>
                  </a:cubicBezTo>
                  <a:cubicBezTo>
                    <a:pt x="9834" y="54835"/>
                    <a:pt x="8925" y="54657"/>
                    <a:pt x="7975" y="54835"/>
                  </a:cubicBezTo>
                  <a:cubicBezTo>
                    <a:pt x="7975" y="55423"/>
                    <a:pt x="8305" y="55781"/>
                    <a:pt x="8305" y="56369"/>
                  </a:cubicBezTo>
                  <a:cubicBezTo>
                    <a:pt x="8595" y="57111"/>
                    <a:pt x="7975" y="57878"/>
                    <a:pt x="8595" y="58466"/>
                  </a:cubicBezTo>
                  <a:cubicBezTo>
                    <a:pt x="9214" y="59412"/>
                    <a:pt x="10743" y="59028"/>
                    <a:pt x="11652" y="59769"/>
                  </a:cubicBezTo>
                  <a:cubicBezTo>
                    <a:pt x="13801" y="61866"/>
                    <a:pt x="9834" y="63757"/>
                    <a:pt x="9834" y="65675"/>
                  </a:cubicBezTo>
                  <a:cubicBezTo>
                    <a:pt x="10743" y="65854"/>
                    <a:pt x="11652" y="65291"/>
                    <a:pt x="12892" y="65291"/>
                  </a:cubicBezTo>
                  <a:cubicBezTo>
                    <a:pt x="12892" y="66237"/>
                    <a:pt x="12603" y="67004"/>
                    <a:pt x="12603" y="67746"/>
                  </a:cubicBezTo>
                  <a:cubicBezTo>
                    <a:pt x="12603" y="68512"/>
                    <a:pt x="12892" y="69279"/>
                    <a:pt x="11983" y="70225"/>
                  </a:cubicBezTo>
                  <a:cubicBezTo>
                    <a:pt x="11652" y="70609"/>
                    <a:pt x="7975" y="71938"/>
                    <a:pt x="7685" y="71171"/>
                  </a:cubicBezTo>
                  <a:cubicBezTo>
                    <a:pt x="7975" y="71734"/>
                    <a:pt x="7066" y="71938"/>
                    <a:pt x="6735" y="72501"/>
                  </a:cubicBezTo>
                  <a:cubicBezTo>
                    <a:pt x="6446" y="72884"/>
                    <a:pt x="6446" y="73446"/>
                    <a:pt x="6735" y="74009"/>
                  </a:cubicBezTo>
                  <a:cubicBezTo>
                    <a:pt x="7066" y="74009"/>
                    <a:pt x="7685" y="73830"/>
                    <a:pt x="7975" y="73651"/>
                  </a:cubicBezTo>
                  <a:cubicBezTo>
                    <a:pt x="9834" y="74213"/>
                    <a:pt x="10743" y="74392"/>
                    <a:pt x="10454" y="75722"/>
                  </a:cubicBezTo>
                  <a:cubicBezTo>
                    <a:pt x="10454" y="77435"/>
                    <a:pt x="10123" y="77435"/>
                    <a:pt x="7685" y="77613"/>
                  </a:cubicBezTo>
                  <a:cubicBezTo>
                    <a:pt x="7355" y="78201"/>
                    <a:pt x="8595" y="78585"/>
                    <a:pt x="8305" y="79147"/>
                  </a:cubicBezTo>
                  <a:cubicBezTo>
                    <a:pt x="7685" y="79914"/>
                    <a:pt x="6446" y="79914"/>
                    <a:pt x="7355" y="80656"/>
                  </a:cubicBezTo>
                  <a:cubicBezTo>
                    <a:pt x="8595" y="80272"/>
                    <a:pt x="9504" y="79326"/>
                    <a:pt x="11074" y="79914"/>
                  </a:cubicBezTo>
                  <a:cubicBezTo>
                    <a:pt x="12272" y="80477"/>
                    <a:pt x="11983" y="81602"/>
                    <a:pt x="13512" y="81806"/>
                  </a:cubicBezTo>
                  <a:cubicBezTo>
                    <a:pt x="13512" y="83314"/>
                    <a:pt x="13512" y="83877"/>
                    <a:pt x="15661" y="83877"/>
                  </a:cubicBezTo>
                  <a:cubicBezTo>
                    <a:pt x="15661" y="84260"/>
                    <a:pt x="15950" y="84465"/>
                    <a:pt x="15950" y="84848"/>
                  </a:cubicBezTo>
                  <a:cubicBezTo>
                    <a:pt x="17479" y="84848"/>
                    <a:pt x="19958" y="84848"/>
                    <a:pt x="20578" y="85794"/>
                  </a:cubicBezTo>
                  <a:cubicBezTo>
                    <a:pt x="20867" y="86561"/>
                    <a:pt x="19049" y="86919"/>
                    <a:pt x="19338" y="87686"/>
                  </a:cubicBezTo>
                  <a:cubicBezTo>
                    <a:pt x="19628" y="87686"/>
                    <a:pt x="19958" y="87865"/>
                    <a:pt x="20247" y="87865"/>
                  </a:cubicBezTo>
                  <a:cubicBezTo>
                    <a:pt x="19628" y="88248"/>
                    <a:pt x="19049" y="88453"/>
                    <a:pt x="19049" y="89015"/>
                  </a:cubicBezTo>
                  <a:cubicBezTo>
                    <a:pt x="18719" y="89194"/>
                    <a:pt x="18719" y="89015"/>
                    <a:pt x="18429" y="89399"/>
                  </a:cubicBezTo>
                  <a:cubicBezTo>
                    <a:pt x="17809" y="89578"/>
                    <a:pt x="17190" y="89578"/>
                    <a:pt x="16900" y="89961"/>
                  </a:cubicBezTo>
                  <a:cubicBezTo>
                    <a:pt x="15661" y="90140"/>
                    <a:pt x="14132" y="89961"/>
                    <a:pt x="13181" y="89782"/>
                  </a:cubicBezTo>
                  <a:cubicBezTo>
                    <a:pt x="11983" y="89578"/>
                    <a:pt x="11652" y="88632"/>
                    <a:pt x="10743" y="88248"/>
                  </a:cubicBezTo>
                  <a:cubicBezTo>
                    <a:pt x="9504" y="87686"/>
                    <a:pt x="6446" y="90728"/>
                    <a:pt x="4628" y="90524"/>
                  </a:cubicBezTo>
                  <a:cubicBezTo>
                    <a:pt x="4628" y="90728"/>
                    <a:pt x="4628" y="90728"/>
                    <a:pt x="4628" y="90907"/>
                  </a:cubicBezTo>
                  <a:cubicBezTo>
                    <a:pt x="2768" y="91112"/>
                    <a:pt x="4628" y="92824"/>
                    <a:pt x="2768" y="93003"/>
                  </a:cubicBezTo>
                  <a:cubicBezTo>
                    <a:pt x="1239" y="93182"/>
                    <a:pt x="1859" y="95458"/>
                    <a:pt x="2479" y="96046"/>
                  </a:cubicBezTo>
                  <a:cubicBezTo>
                    <a:pt x="3057" y="96608"/>
                    <a:pt x="6157" y="97375"/>
                    <a:pt x="3677" y="98321"/>
                  </a:cubicBezTo>
                  <a:cubicBezTo>
                    <a:pt x="2148" y="98883"/>
                    <a:pt x="0" y="98500"/>
                    <a:pt x="619" y="99829"/>
                  </a:cubicBezTo>
                  <a:cubicBezTo>
                    <a:pt x="619" y="99829"/>
                    <a:pt x="619" y="100417"/>
                    <a:pt x="619" y="100979"/>
                  </a:cubicBezTo>
                  <a:cubicBezTo>
                    <a:pt x="909" y="100979"/>
                    <a:pt x="1239" y="100979"/>
                    <a:pt x="1528" y="101158"/>
                  </a:cubicBezTo>
                  <a:cubicBezTo>
                    <a:pt x="2148" y="101363"/>
                    <a:pt x="2479" y="101925"/>
                    <a:pt x="3057" y="102104"/>
                  </a:cubicBezTo>
                  <a:cubicBezTo>
                    <a:pt x="3677" y="102692"/>
                    <a:pt x="5537" y="103050"/>
                    <a:pt x="6446" y="102488"/>
                  </a:cubicBezTo>
                  <a:cubicBezTo>
                    <a:pt x="8595" y="101158"/>
                    <a:pt x="12272" y="105351"/>
                    <a:pt x="13181" y="106092"/>
                  </a:cubicBezTo>
                  <a:cubicBezTo>
                    <a:pt x="14132" y="107064"/>
                    <a:pt x="14421" y="108189"/>
                    <a:pt x="15041" y="109135"/>
                  </a:cubicBezTo>
                  <a:cubicBezTo>
                    <a:pt x="15661" y="110080"/>
                    <a:pt x="14132" y="110464"/>
                    <a:pt x="14421" y="111410"/>
                  </a:cubicBezTo>
                  <a:cubicBezTo>
                    <a:pt x="15950" y="111793"/>
                    <a:pt x="17190" y="110643"/>
                    <a:pt x="18719" y="110847"/>
                  </a:cubicBezTo>
                  <a:cubicBezTo>
                    <a:pt x="18719" y="111231"/>
                    <a:pt x="18719" y="111614"/>
                    <a:pt x="18719" y="111998"/>
                  </a:cubicBezTo>
                  <a:cubicBezTo>
                    <a:pt x="19958" y="112177"/>
                    <a:pt x="19958" y="111614"/>
                    <a:pt x="20867" y="111614"/>
                  </a:cubicBezTo>
                  <a:cubicBezTo>
                    <a:pt x="20867" y="111793"/>
                    <a:pt x="20867" y="111793"/>
                    <a:pt x="20867" y="111793"/>
                  </a:cubicBezTo>
                  <a:cubicBezTo>
                    <a:pt x="21818" y="112381"/>
                    <a:pt x="19958" y="113123"/>
                    <a:pt x="21198" y="114069"/>
                  </a:cubicBezTo>
                  <a:cubicBezTo>
                    <a:pt x="22396" y="114835"/>
                    <a:pt x="22107" y="115960"/>
                    <a:pt x="22107" y="116932"/>
                  </a:cubicBezTo>
                  <a:cubicBezTo>
                    <a:pt x="22107" y="119974"/>
                    <a:pt x="24256" y="117878"/>
                    <a:pt x="27314" y="117673"/>
                  </a:cubicBezTo>
                  <a:cubicBezTo>
                    <a:pt x="28553" y="117494"/>
                    <a:pt x="29462" y="118440"/>
                    <a:pt x="30702" y="118261"/>
                  </a:cubicBezTo>
                  <a:lnTo>
                    <a:pt x="30991" y="118261"/>
                  </a:lnTo>
                  <a:cubicBezTo>
                    <a:pt x="30991" y="117878"/>
                    <a:pt x="30991" y="117494"/>
                    <a:pt x="30991" y="117494"/>
                  </a:cubicBezTo>
                  <a:cubicBezTo>
                    <a:pt x="30991" y="115960"/>
                    <a:pt x="32520" y="115398"/>
                    <a:pt x="33760" y="114273"/>
                  </a:cubicBezTo>
                  <a:cubicBezTo>
                    <a:pt x="35289" y="113123"/>
                    <a:pt x="35289" y="111614"/>
                    <a:pt x="35619" y="110285"/>
                  </a:cubicBezTo>
                  <a:cubicBezTo>
                    <a:pt x="36818" y="110080"/>
                    <a:pt x="37438" y="109518"/>
                    <a:pt x="38347" y="108956"/>
                  </a:cubicBezTo>
                  <a:cubicBezTo>
                    <a:pt x="38966" y="108751"/>
                    <a:pt x="39297" y="108572"/>
                    <a:pt x="39876" y="108368"/>
                  </a:cubicBezTo>
                  <a:cubicBezTo>
                    <a:pt x="40495" y="108189"/>
                    <a:pt x="41446" y="108572"/>
                    <a:pt x="42066" y="108368"/>
                  </a:cubicBezTo>
                  <a:cubicBezTo>
                    <a:pt x="44504" y="107626"/>
                    <a:pt x="44504" y="105530"/>
                    <a:pt x="46363" y="104584"/>
                  </a:cubicBezTo>
                  <a:cubicBezTo>
                    <a:pt x="47272" y="104584"/>
                    <a:pt x="47892" y="104380"/>
                    <a:pt x="48801" y="104380"/>
                  </a:cubicBezTo>
                  <a:cubicBezTo>
                    <a:pt x="49090" y="103050"/>
                    <a:pt x="48801" y="102692"/>
                    <a:pt x="46942" y="101925"/>
                  </a:cubicBezTo>
                  <a:cubicBezTo>
                    <a:pt x="48181" y="101746"/>
                    <a:pt x="49421" y="101746"/>
                    <a:pt x="50619" y="101746"/>
                  </a:cubicBezTo>
                  <a:cubicBezTo>
                    <a:pt x="50950" y="100417"/>
                    <a:pt x="52809" y="100979"/>
                    <a:pt x="53719" y="100417"/>
                  </a:cubicBezTo>
                  <a:cubicBezTo>
                    <a:pt x="54958" y="99829"/>
                    <a:pt x="54958" y="98321"/>
                    <a:pt x="54628" y="97554"/>
                  </a:cubicBezTo>
                  <a:cubicBezTo>
                    <a:pt x="55537" y="97554"/>
                    <a:pt x="56157" y="97554"/>
                    <a:pt x="56776" y="97554"/>
                  </a:cubicBezTo>
                  <a:cubicBezTo>
                    <a:pt x="57396" y="95100"/>
                    <a:pt x="55867" y="93003"/>
                    <a:pt x="55867" y="90728"/>
                  </a:cubicBezTo>
                  <a:cubicBezTo>
                    <a:pt x="55867" y="89782"/>
                    <a:pt x="56487" y="88632"/>
                    <a:pt x="55537" y="87865"/>
                  </a:cubicBezTo>
                  <a:cubicBezTo>
                    <a:pt x="55247" y="87123"/>
                    <a:pt x="53719" y="86919"/>
                    <a:pt x="53388" y="86178"/>
                  </a:cubicBezTo>
                  <a:cubicBezTo>
                    <a:pt x="53099" y="86178"/>
                    <a:pt x="52190" y="85973"/>
                    <a:pt x="51570" y="85973"/>
                  </a:cubicBezTo>
                  <a:cubicBezTo>
                    <a:pt x="51570" y="84260"/>
                    <a:pt x="54338" y="82752"/>
                    <a:pt x="53388" y="81039"/>
                  </a:cubicBezTo>
                  <a:cubicBezTo>
                    <a:pt x="52809" y="79914"/>
                    <a:pt x="50330" y="80656"/>
                    <a:pt x="50330" y="79326"/>
                  </a:cubicBezTo>
                  <a:cubicBezTo>
                    <a:pt x="49421" y="79326"/>
                    <a:pt x="48471" y="79326"/>
                    <a:pt x="47892" y="79326"/>
                  </a:cubicBezTo>
                  <a:cubicBezTo>
                    <a:pt x="46363" y="77818"/>
                    <a:pt x="48471" y="76489"/>
                    <a:pt x="48471" y="74955"/>
                  </a:cubicBezTo>
                  <a:cubicBezTo>
                    <a:pt x="49710" y="74955"/>
                    <a:pt x="52190" y="74597"/>
                    <a:pt x="51859" y="75926"/>
                  </a:cubicBezTo>
                  <a:cubicBezTo>
                    <a:pt x="55247" y="75926"/>
                    <a:pt x="57396" y="76284"/>
                    <a:pt x="60165" y="77435"/>
                  </a:cubicBezTo>
                  <a:cubicBezTo>
                    <a:pt x="60165" y="78380"/>
                    <a:pt x="60165" y="80093"/>
                    <a:pt x="62603" y="79710"/>
                  </a:cubicBezTo>
                  <a:cubicBezTo>
                    <a:pt x="62314" y="77997"/>
                    <a:pt x="67231" y="78585"/>
                    <a:pt x="68760" y="78968"/>
                  </a:cubicBezTo>
                  <a:cubicBezTo>
                    <a:pt x="68760" y="79531"/>
                    <a:pt x="68760" y="80272"/>
                    <a:pt x="68760" y="80860"/>
                  </a:cubicBezTo>
                  <a:cubicBezTo>
                    <a:pt x="70247" y="81039"/>
                    <a:pt x="70867" y="80272"/>
                    <a:pt x="71776" y="79914"/>
                  </a:cubicBezTo>
                  <a:cubicBezTo>
                    <a:pt x="71776" y="78968"/>
                    <a:pt x="72396" y="77818"/>
                    <a:pt x="71446" y="77051"/>
                  </a:cubicBezTo>
                  <a:cubicBezTo>
                    <a:pt x="71446" y="76872"/>
                    <a:pt x="67520" y="77051"/>
                    <a:pt x="67231" y="77051"/>
                  </a:cubicBezTo>
                  <a:cubicBezTo>
                    <a:pt x="65991" y="76872"/>
                    <a:pt x="63512" y="76668"/>
                    <a:pt x="63223" y="75722"/>
                  </a:cubicBezTo>
                  <a:cubicBezTo>
                    <a:pt x="63223" y="74776"/>
                    <a:pt x="63512" y="73830"/>
                    <a:pt x="63842" y="73063"/>
                  </a:cubicBezTo>
                  <a:cubicBezTo>
                    <a:pt x="64132" y="71350"/>
                    <a:pt x="65661" y="69458"/>
                    <a:pt x="63842" y="67950"/>
                  </a:cubicBezTo>
                  <a:cubicBezTo>
                    <a:pt x="63512" y="67567"/>
                    <a:pt x="62314" y="67746"/>
                    <a:pt x="62314" y="67183"/>
                  </a:cubicBezTo>
                  <a:cubicBezTo>
                    <a:pt x="61983" y="66416"/>
                    <a:pt x="62314" y="65854"/>
                    <a:pt x="62314" y="65087"/>
                  </a:cubicBezTo>
                  <a:cubicBezTo>
                    <a:pt x="61983" y="63195"/>
                    <a:pt x="62314" y="61099"/>
                    <a:pt x="62603" y="59207"/>
                  </a:cubicBezTo>
                  <a:cubicBezTo>
                    <a:pt x="62933" y="59207"/>
                    <a:pt x="63512" y="59207"/>
                    <a:pt x="64132" y="59412"/>
                  </a:cubicBezTo>
                  <a:cubicBezTo>
                    <a:pt x="64132" y="60153"/>
                    <a:pt x="64752" y="60920"/>
                    <a:pt x="66280" y="60741"/>
                  </a:cubicBezTo>
                  <a:cubicBezTo>
                    <a:pt x="66900" y="60536"/>
                    <a:pt x="67520" y="59590"/>
                    <a:pt x="68140" y="59207"/>
                  </a:cubicBezTo>
                  <a:cubicBezTo>
                    <a:pt x="69338" y="57699"/>
                    <a:pt x="70247" y="56165"/>
                    <a:pt x="70247" y="54452"/>
                  </a:cubicBezTo>
                  <a:cubicBezTo>
                    <a:pt x="73305" y="54273"/>
                    <a:pt x="76694" y="54657"/>
                    <a:pt x="79752" y="54657"/>
                  </a:cubicBezTo>
                  <a:cubicBezTo>
                    <a:pt x="80661" y="54657"/>
                    <a:pt x="82520" y="54452"/>
                    <a:pt x="83429" y="55040"/>
                  </a:cubicBezTo>
                  <a:cubicBezTo>
                    <a:pt x="84338" y="55602"/>
                    <a:pt x="85289" y="55423"/>
                    <a:pt x="86487" y="55423"/>
                  </a:cubicBezTo>
                  <a:cubicBezTo>
                    <a:pt x="86818" y="54835"/>
                    <a:pt x="87438" y="54273"/>
                    <a:pt x="87727" y="53506"/>
                  </a:cubicBezTo>
                  <a:cubicBezTo>
                    <a:pt x="88057" y="52944"/>
                    <a:pt x="87438" y="52177"/>
                    <a:pt x="88057" y="51819"/>
                  </a:cubicBezTo>
                  <a:cubicBezTo>
                    <a:pt x="88966" y="50847"/>
                    <a:pt x="91735" y="51231"/>
                    <a:pt x="93264" y="51231"/>
                  </a:cubicBezTo>
                  <a:cubicBezTo>
                    <a:pt x="93553" y="50489"/>
                    <a:pt x="92024" y="50106"/>
                    <a:pt x="92024" y="49339"/>
                  </a:cubicBezTo>
                  <a:cubicBezTo>
                    <a:pt x="91735" y="48393"/>
                    <a:pt x="92024" y="47064"/>
                    <a:pt x="92933" y="46297"/>
                  </a:cubicBezTo>
                  <a:cubicBezTo>
                    <a:pt x="93553" y="45734"/>
                    <a:pt x="95082" y="45556"/>
                    <a:pt x="95082" y="45172"/>
                  </a:cubicBezTo>
                  <a:cubicBezTo>
                    <a:pt x="95413" y="44584"/>
                    <a:pt x="94793" y="44022"/>
                    <a:pt x="95702" y="43843"/>
                  </a:cubicBezTo>
                  <a:cubicBezTo>
                    <a:pt x="96322" y="42309"/>
                    <a:pt x="97561" y="41925"/>
                    <a:pt x="99710" y="41184"/>
                  </a:cubicBezTo>
                  <a:cubicBezTo>
                    <a:pt x="98760" y="40034"/>
                    <a:pt x="96611" y="39471"/>
                    <a:pt x="97851" y="37963"/>
                  </a:cubicBezTo>
                  <a:cubicBezTo>
                    <a:pt x="98471" y="37196"/>
                    <a:pt x="99380" y="37758"/>
                    <a:pt x="99380" y="36812"/>
                  </a:cubicBezTo>
                  <a:cubicBezTo>
                    <a:pt x="99380" y="36046"/>
                    <a:pt x="101239" y="35279"/>
                    <a:pt x="102148" y="35100"/>
                  </a:cubicBezTo>
                  <a:cubicBezTo>
                    <a:pt x="103677" y="34333"/>
                    <a:pt x="106446" y="32824"/>
                    <a:pt x="108305" y="32620"/>
                  </a:cubicBezTo>
                  <a:cubicBezTo>
                    <a:pt x="111983" y="32057"/>
                    <a:pt x="111652" y="31316"/>
                    <a:pt x="111652" y="29399"/>
                  </a:cubicBezTo>
                  <a:cubicBezTo>
                    <a:pt x="111363" y="29220"/>
                    <a:pt x="111033" y="29220"/>
                    <a:pt x="111033" y="29220"/>
                  </a:cubicBezTo>
                  <a:cubicBezTo>
                    <a:pt x="111652" y="29220"/>
                    <a:pt x="111983" y="29220"/>
                    <a:pt x="112603" y="29220"/>
                  </a:cubicBezTo>
                  <a:cubicBezTo>
                    <a:pt x="113181" y="28069"/>
                    <a:pt x="114132" y="27123"/>
                    <a:pt x="115661" y="26357"/>
                  </a:cubicBezTo>
                  <a:cubicBezTo>
                    <a:pt x="116570" y="25615"/>
                    <a:pt x="119049" y="25794"/>
                    <a:pt x="119049" y="24490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8" name="Shape 2601"/>
            <p:cNvSpPr/>
            <p:nvPr/>
          </p:nvSpPr>
          <p:spPr>
            <a:xfrm>
              <a:off x="10368190" y="4179130"/>
              <a:ext cx="960808" cy="9430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4709" y="36703"/>
                  </a:moveTo>
                  <a:lnTo>
                    <a:pt x="104709" y="36703"/>
                  </a:lnTo>
                  <a:cubicBezTo>
                    <a:pt x="103520" y="36703"/>
                    <a:pt x="103520" y="36703"/>
                    <a:pt x="102710" y="35494"/>
                  </a:cubicBezTo>
                  <a:cubicBezTo>
                    <a:pt x="101900" y="34670"/>
                    <a:pt x="101900" y="34285"/>
                    <a:pt x="100711" y="33846"/>
                  </a:cubicBezTo>
                  <a:cubicBezTo>
                    <a:pt x="99900" y="33846"/>
                    <a:pt x="98280" y="34285"/>
                    <a:pt x="97901" y="34670"/>
                  </a:cubicBezTo>
                  <a:cubicBezTo>
                    <a:pt x="97901" y="33846"/>
                    <a:pt x="98280" y="32252"/>
                    <a:pt x="99522" y="32637"/>
                  </a:cubicBezTo>
                  <a:cubicBezTo>
                    <a:pt x="100333" y="30219"/>
                    <a:pt x="103142" y="20824"/>
                    <a:pt x="97469" y="23681"/>
                  </a:cubicBezTo>
                  <a:cubicBezTo>
                    <a:pt x="97091" y="24065"/>
                    <a:pt x="96713" y="24505"/>
                    <a:pt x="96280" y="24890"/>
                  </a:cubicBezTo>
                  <a:cubicBezTo>
                    <a:pt x="95902" y="24890"/>
                    <a:pt x="95092" y="24505"/>
                    <a:pt x="94660" y="24890"/>
                  </a:cubicBezTo>
                  <a:cubicBezTo>
                    <a:pt x="93903" y="25329"/>
                    <a:pt x="93903" y="26538"/>
                    <a:pt x="92660" y="26538"/>
                  </a:cubicBezTo>
                  <a:cubicBezTo>
                    <a:pt x="91904" y="26923"/>
                    <a:pt x="90661" y="26098"/>
                    <a:pt x="89851" y="26098"/>
                  </a:cubicBezTo>
                  <a:cubicBezTo>
                    <a:pt x="88662" y="25714"/>
                    <a:pt x="87474" y="26098"/>
                    <a:pt x="86663" y="25714"/>
                  </a:cubicBezTo>
                  <a:cubicBezTo>
                    <a:pt x="86663" y="24505"/>
                    <a:pt x="86663" y="23241"/>
                    <a:pt x="86663" y="22032"/>
                  </a:cubicBezTo>
                  <a:cubicBezTo>
                    <a:pt x="86285" y="20824"/>
                    <a:pt x="85042" y="19175"/>
                    <a:pt x="84232" y="18351"/>
                  </a:cubicBezTo>
                  <a:cubicBezTo>
                    <a:pt x="83475" y="17142"/>
                    <a:pt x="81422" y="16703"/>
                    <a:pt x="80666" y="15934"/>
                  </a:cubicBezTo>
                  <a:cubicBezTo>
                    <a:pt x="80234" y="14670"/>
                    <a:pt x="80666" y="13076"/>
                    <a:pt x="80666" y="11813"/>
                  </a:cubicBezTo>
                  <a:cubicBezTo>
                    <a:pt x="78613" y="11428"/>
                    <a:pt x="76614" y="13461"/>
                    <a:pt x="75047" y="13901"/>
                  </a:cubicBezTo>
                  <a:cubicBezTo>
                    <a:pt x="73048" y="14670"/>
                    <a:pt x="70616" y="15494"/>
                    <a:pt x="68185" y="15494"/>
                  </a:cubicBezTo>
                  <a:cubicBezTo>
                    <a:pt x="65808" y="15934"/>
                    <a:pt x="63376" y="15494"/>
                    <a:pt x="61809" y="13461"/>
                  </a:cubicBezTo>
                  <a:cubicBezTo>
                    <a:pt x="60999" y="12252"/>
                    <a:pt x="60999" y="11813"/>
                    <a:pt x="59810" y="11428"/>
                  </a:cubicBezTo>
                  <a:cubicBezTo>
                    <a:pt x="58568" y="11428"/>
                    <a:pt x="57001" y="11813"/>
                    <a:pt x="55758" y="11428"/>
                  </a:cubicBezTo>
                  <a:cubicBezTo>
                    <a:pt x="55380" y="10219"/>
                    <a:pt x="53759" y="9395"/>
                    <a:pt x="53381" y="8186"/>
                  </a:cubicBezTo>
                  <a:cubicBezTo>
                    <a:pt x="52570" y="6538"/>
                    <a:pt x="52949" y="6538"/>
                    <a:pt x="50950" y="6098"/>
                  </a:cubicBezTo>
                  <a:cubicBezTo>
                    <a:pt x="49761" y="6098"/>
                    <a:pt x="48140" y="6098"/>
                    <a:pt x="47330" y="5274"/>
                  </a:cubicBezTo>
                  <a:cubicBezTo>
                    <a:pt x="46141" y="4065"/>
                    <a:pt x="46951" y="2857"/>
                    <a:pt x="46141" y="1648"/>
                  </a:cubicBezTo>
                  <a:cubicBezTo>
                    <a:pt x="43331" y="1208"/>
                    <a:pt x="40090" y="1208"/>
                    <a:pt x="37334" y="1208"/>
                  </a:cubicBezTo>
                  <a:cubicBezTo>
                    <a:pt x="34092" y="824"/>
                    <a:pt x="30904" y="0"/>
                    <a:pt x="29716" y="3241"/>
                  </a:cubicBezTo>
                  <a:cubicBezTo>
                    <a:pt x="28473" y="4505"/>
                    <a:pt x="28905" y="6923"/>
                    <a:pt x="27285" y="7747"/>
                  </a:cubicBezTo>
                  <a:cubicBezTo>
                    <a:pt x="25664" y="8571"/>
                    <a:pt x="23286" y="7747"/>
                    <a:pt x="21665" y="8186"/>
                  </a:cubicBezTo>
                  <a:cubicBezTo>
                    <a:pt x="21665" y="9010"/>
                    <a:pt x="21287" y="9780"/>
                    <a:pt x="20855" y="10219"/>
                  </a:cubicBezTo>
                  <a:cubicBezTo>
                    <a:pt x="20477" y="10604"/>
                    <a:pt x="20045" y="10604"/>
                    <a:pt x="20045" y="10604"/>
                  </a:cubicBezTo>
                  <a:cubicBezTo>
                    <a:pt x="19666" y="11043"/>
                    <a:pt x="19234" y="11428"/>
                    <a:pt x="18856" y="11813"/>
                  </a:cubicBezTo>
                  <a:cubicBezTo>
                    <a:pt x="18045" y="12637"/>
                    <a:pt x="18045" y="12637"/>
                    <a:pt x="16857" y="12252"/>
                  </a:cubicBezTo>
                  <a:cubicBezTo>
                    <a:pt x="15668" y="11813"/>
                    <a:pt x="15668" y="11428"/>
                    <a:pt x="15236" y="10219"/>
                  </a:cubicBezTo>
                  <a:cubicBezTo>
                    <a:pt x="14425" y="10219"/>
                    <a:pt x="14047" y="10604"/>
                    <a:pt x="13237" y="10604"/>
                  </a:cubicBezTo>
                  <a:cubicBezTo>
                    <a:pt x="12859" y="11813"/>
                    <a:pt x="12426" y="12637"/>
                    <a:pt x="12426" y="13901"/>
                  </a:cubicBezTo>
                  <a:cubicBezTo>
                    <a:pt x="14047" y="13901"/>
                    <a:pt x="14858" y="13901"/>
                    <a:pt x="15236" y="15494"/>
                  </a:cubicBezTo>
                  <a:cubicBezTo>
                    <a:pt x="15236" y="17142"/>
                    <a:pt x="14858" y="18351"/>
                    <a:pt x="14858" y="19560"/>
                  </a:cubicBezTo>
                  <a:cubicBezTo>
                    <a:pt x="14425" y="22032"/>
                    <a:pt x="14425" y="24505"/>
                    <a:pt x="12859" y="26098"/>
                  </a:cubicBezTo>
                  <a:cubicBezTo>
                    <a:pt x="12426" y="26538"/>
                    <a:pt x="12048" y="26538"/>
                    <a:pt x="11238" y="26923"/>
                  </a:cubicBezTo>
                  <a:cubicBezTo>
                    <a:pt x="11238" y="27362"/>
                    <a:pt x="10805" y="27362"/>
                    <a:pt x="10805" y="27362"/>
                  </a:cubicBezTo>
                  <a:cubicBezTo>
                    <a:pt x="10427" y="27362"/>
                    <a:pt x="10805" y="27747"/>
                    <a:pt x="10427" y="28131"/>
                  </a:cubicBezTo>
                  <a:cubicBezTo>
                    <a:pt x="10049" y="28131"/>
                    <a:pt x="9617" y="28131"/>
                    <a:pt x="9239" y="28131"/>
                  </a:cubicBezTo>
                  <a:cubicBezTo>
                    <a:pt x="9617" y="28956"/>
                    <a:pt x="10049" y="29780"/>
                    <a:pt x="10049" y="29780"/>
                  </a:cubicBezTo>
                  <a:cubicBezTo>
                    <a:pt x="10805" y="30989"/>
                    <a:pt x="12426" y="32252"/>
                    <a:pt x="12426" y="33846"/>
                  </a:cubicBezTo>
                  <a:cubicBezTo>
                    <a:pt x="10805" y="33846"/>
                    <a:pt x="9239" y="34285"/>
                    <a:pt x="8428" y="35494"/>
                  </a:cubicBezTo>
                  <a:cubicBezTo>
                    <a:pt x="8428" y="35494"/>
                    <a:pt x="6807" y="38791"/>
                    <a:pt x="7239" y="38791"/>
                  </a:cubicBezTo>
                  <a:cubicBezTo>
                    <a:pt x="5240" y="38791"/>
                    <a:pt x="2431" y="37967"/>
                    <a:pt x="2809" y="40824"/>
                  </a:cubicBezTo>
                  <a:cubicBezTo>
                    <a:pt x="2809" y="42032"/>
                    <a:pt x="3619" y="43681"/>
                    <a:pt x="2431" y="44450"/>
                  </a:cubicBezTo>
                  <a:cubicBezTo>
                    <a:pt x="1620" y="44890"/>
                    <a:pt x="378" y="44450"/>
                    <a:pt x="0" y="45274"/>
                  </a:cubicBezTo>
                  <a:cubicBezTo>
                    <a:pt x="1188" y="46538"/>
                    <a:pt x="3187" y="45714"/>
                    <a:pt x="4430" y="46538"/>
                  </a:cubicBezTo>
                  <a:cubicBezTo>
                    <a:pt x="5997" y="47307"/>
                    <a:pt x="8428" y="47747"/>
                    <a:pt x="9617" y="49395"/>
                  </a:cubicBezTo>
                  <a:cubicBezTo>
                    <a:pt x="10427" y="50164"/>
                    <a:pt x="13615" y="54670"/>
                    <a:pt x="13237" y="55879"/>
                  </a:cubicBezTo>
                  <a:cubicBezTo>
                    <a:pt x="7996" y="54670"/>
                    <a:pt x="14425" y="62857"/>
                    <a:pt x="15236" y="64065"/>
                  </a:cubicBezTo>
                  <a:cubicBezTo>
                    <a:pt x="16479" y="65274"/>
                    <a:pt x="17667" y="66923"/>
                    <a:pt x="18045" y="68571"/>
                  </a:cubicBezTo>
                  <a:cubicBezTo>
                    <a:pt x="18856" y="70604"/>
                    <a:pt x="18478" y="72637"/>
                    <a:pt x="18478" y="74670"/>
                  </a:cubicBezTo>
                  <a:cubicBezTo>
                    <a:pt x="20477" y="75054"/>
                    <a:pt x="23286" y="75879"/>
                    <a:pt x="24043" y="73021"/>
                  </a:cubicBezTo>
                  <a:cubicBezTo>
                    <a:pt x="24475" y="70989"/>
                    <a:pt x="25285" y="70604"/>
                    <a:pt x="26474" y="72637"/>
                  </a:cubicBezTo>
                  <a:cubicBezTo>
                    <a:pt x="27285" y="74285"/>
                    <a:pt x="28095" y="77087"/>
                    <a:pt x="29716" y="77527"/>
                  </a:cubicBezTo>
                  <a:cubicBezTo>
                    <a:pt x="31715" y="77912"/>
                    <a:pt x="32904" y="76703"/>
                    <a:pt x="32904" y="79560"/>
                  </a:cubicBezTo>
                  <a:cubicBezTo>
                    <a:pt x="32904" y="79560"/>
                    <a:pt x="33282" y="79560"/>
                    <a:pt x="33714" y="79560"/>
                  </a:cubicBezTo>
                  <a:cubicBezTo>
                    <a:pt x="33282" y="80769"/>
                    <a:pt x="34092" y="83241"/>
                    <a:pt x="33714" y="84065"/>
                  </a:cubicBezTo>
                  <a:cubicBezTo>
                    <a:pt x="32904" y="85714"/>
                    <a:pt x="32525" y="86483"/>
                    <a:pt x="33282" y="87747"/>
                  </a:cubicBezTo>
                  <a:cubicBezTo>
                    <a:pt x="35281" y="90989"/>
                    <a:pt x="38523" y="90164"/>
                    <a:pt x="41332" y="92197"/>
                  </a:cubicBezTo>
                  <a:cubicBezTo>
                    <a:pt x="41332" y="92637"/>
                    <a:pt x="41710" y="93021"/>
                    <a:pt x="41710" y="93021"/>
                  </a:cubicBezTo>
                  <a:cubicBezTo>
                    <a:pt x="42521" y="93461"/>
                    <a:pt x="43331" y="94230"/>
                    <a:pt x="43331" y="94230"/>
                  </a:cubicBezTo>
                  <a:cubicBezTo>
                    <a:pt x="43331" y="94230"/>
                    <a:pt x="43331" y="94670"/>
                    <a:pt x="43331" y="95054"/>
                  </a:cubicBezTo>
                  <a:cubicBezTo>
                    <a:pt x="43764" y="96318"/>
                    <a:pt x="44520" y="97527"/>
                    <a:pt x="45330" y="98351"/>
                  </a:cubicBezTo>
                  <a:cubicBezTo>
                    <a:pt x="46519" y="99560"/>
                    <a:pt x="47762" y="101208"/>
                    <a:pt x="49329" y="102802"/>
                  </a:cubicBezTo>
                  <a:cubicBezTo>
                    <a:pt x="50571" y="103626"/>
                    <a:pt x="52949" y="104835"/>
                    <a:pt x="52949" y="106483"/>
                  </a:cubicBezTo>
                  <a:cubicBezTo>
                    <a:pt x="53381" y="108516"/>
                    <a:pt x="52949" y="110604"/>
                    <a:pt x="52949" y="113021"/>
                  </a:cubicBezTo>
                  <a:cubicBezTo>
                    <a:pt x="55380" y="113021"/>
                    <a:pt x="57379" y="113461"/>
                    <a:pt x="59000" y="115494"/>
                  </a:cubicBezTo>
                  <a:cubicBezTo>
                    <a:pt x="60189" y="117527"/>
                    <a:pt x="62188" y="117087"/>
                    <a:pt x="64187" y="117087"/>
                  </a:cubicBezTo>
                  <a:cubicBezTo>
                    <a:pt x="64187" y="119945"/>
                    <a:pt x="64997" y="119560"/>
                    <a:pt x="66186" y="118736"/>
                  </a:cubicBezTo>
                  <a:lnTo>
                    <a:pt x="66186" y="118351"/>
                  </a:lnTo>
                  <a:lnTo>
                    <a:pt x="66186" y="118736"/>
                  </a:lnTo>
                  <a:cubicBezTo>
                    <a:pt x="66996" y="118351"/>
                    <a:pt x="67807" y="117527"/>
                    <a:pt x="68185" y="117087"/>
                  </a:cubicBezTo>
                  <a:cubicBezTo>
                    <a:pt x="67807" y="117527"/>
                    <a:pt x="66996" y="118351"/>
                    <a:pt x="66186" y="118736"/>
                  </a:cubicBezTo>
                  <a:lnTo>
                    <a:pt x="66186" y="119120"/>
                  </a:lnTo>
                  <a:cubicBezTo>
                    <a:pt x="68185" y="117912"/>
                    <a:pt x="71427" y="116263"/>
                    <a:pt x="72615" y="115494"/>
                  </a:cubicBezTo>
                  <a:cubicBezTo>
                    <a:pt x="73804" y="114670"/>
                    <a:pt x="73426" y="112637"/>
                    <a:pt x="71427" y="112637"/>
                  </a:cubicBezTo>
                  <a:cubicBezTo>
                    <a:pt x="71805" y="110989"/>
                    <a:pt x="73804" y="106483"/>
                    <a:pt x="71427" y="106483"/>
                  </a:cubicBezTo>
                  <a:cubicBezTo>
                    <a:pt x="70995" y="105274"/>
                    <a:pt x="73048" y="99560"/>
                    <a:pt x="74615" y="99945"/>
                  </a:cubicBezTo>
                  <a:cubicBezTo>
                    <a:pt x="74615" y="99945"/>
                    <a:pt x="74615" y="99560"/>
                    <a:pt x="74615" y="99175"/>
                  </a:cubicBezTo>
                  <a:cubicBezTo>
                    <a:pt x="74615" y="99175"/>
                    <a:pt x="74615" y="99175"/>
                    <a:pt x="74236" y="99175"/>
                  </a:cubicBezTo>
                  <a:cubicBezTo>
                    <a:pt x="73804" y="97912"/>
                    <a:pt x="73426" y="97142"/>
                    <a:pt x="73804" y="95494"/>
                  </a:cubicBezTo>
                  <a:cubicBezTo>
                    <a:pt x="74615" y="95494"/>
                    <a:pt x="77424" y="96318"/>
                    <a:pt x="77046" y="94230"/>
                  </a:cubicBezTo>
                  <a:cubicBezTo>
                    <a:pt x="76614" y="94670"/>
                    <a:pt x="76235" y="94230"/>
                    <a:pt x="75857" y="94230"/>
                  </a:cubicBezTo>
                  <a:cubicBezTo>
                    <a:pt x="75857" y="92197"/>
                    <a:pt x="79423" y="87747"/>
                    <a:pt x="81855" y="88516"/>
                  </a:cubicBezTo>
                  <a:cubicBezTo>
                    <a:pt x="82665" y="88956"/>
                    <a:pt x="83475" y="90604"/>
                    <a:pt x="84664" y="90164"/>
                  </a:cubicBezTo>
                  <a:cubicBezTo>
                    <a:pt x="85475" y="90164"/>
                    <a:pt x="85853" y="87747"/>
                    <a:pt x="86285" y="86923"/>
                  </a:cubicBezTo>
                  <a:cubicBezTo>
                    <a:pt x="88284" y="85274"/>
                    <a:pt x="91472" y="87307"/>
                    <a:pt x="93093" y="84450"/>
                  </a:cubicBezTo>
                  <a:cubicBezTo>
                    <a:pt x="95092" y="84450"/>
                    <a:pt x="98712" y="85274"/>
                    <a:pt x="100711" y="86098"/>
                  </a:cubicBezTo>
                  <a:cubicBezTo>
                    <a:pt x="102710" y="86923"/>
                    <a:pt x="103899" y="86923"/>
                    <a:pt x="106330" y="86923"/>
                  </a:cubicBezTo>
                  <a:cubicBezTo>
                    <a:pt x="108707" y="86923"/>
                    <a:pt x="114326" y="87747"/>
                    <a:pt x="113948" y="91373"/>
                  </a:cubicBezTo>
                  <a:cubicBezTo>
                    <a:pt x="114759" y="91373"/>
                    <a:pt x="119945" y="91813"/>
                    <a:pt x="119945" y="90989"/>
                  </a:cubicBezTo>
                  <a:cubicBezTo>
                    <a:pt x="119567" y="89780"/>
                    <a:pt x="118757" y="88516"/>
                    <a:pt x="117946" y="87307"/>
                  </a:cubicBezTo>
                  <a:cubicBezTo>
                    <a:pt x="117568" y="86483"/>
                    <a:pt x="117136" y="84065"/>
                    <a:pt x="116758" y="81593"/>
                  </a:cubicBezTo>
                  <a:cubicBezTo>
                    <a:pt x="116380" y="81593"/>
                    <a:pt x="115947" y="81208"/>
                    <a:pt x="115947" y="80769"/>
                  </a:cubicBezTo>
                  <a:cubicBezTo>
                    <a:pt x="115137" y="79560"/>
                    <a:pt x="115569" y="77527"/>
                    <a:pt x="115137" y="75879"/>
                  </a:cubicBezTo>
                  <a:cubicBezTo>
                    <a:pt x="114759" y="76318"/>
                    <a:pt x="114326" y="76318"/>
                    <a:pt x="113948" y="76703"/>
                  </a:cubicBezTo>
                  <a:cubicBezTo>
                    <a:pt x="113570" y="77087"/>
                    <a:pt x="112760" y="72197"/>
                    <a:pt x="112760" y="71813"/>
                  </a:cubicBezTo>
                  <a:cubicBezTo>
                    <a:pt x="113138" y="70604"/>
                    <a:pt x="113948" y="70164"/>
                    <a:pt x="114759" y="68956"/>
                  </a:cubicBezTo>
                  <a:cubicBezTo>
                    <a:pt x="115137" y="67747"/>
                    <a:pt x="115137" y="65274"/>
                    <a:pt x="115137" y="63626"/>
                  </a:cubicBezTo>
                  <a:cubicBezTo>
                    <a:pt x="114759" y="59560"/>
                    <a:pt x="111517" y="56703"/>
                    <a:pt x="111139" y="52637"/>
                  </a:cubicBezTo>
                  <a:cubicBezTo>
                    <a:pt x="111139" y="52252"/>
                    <a:pt x="111139" y="50989"/>
                    <a:pt x="110706" y="50604"/>
                  </a:cubicBezTo>
                  <a:cubicBezTo>
                    <a:pt x="110328" y="49395"/>
                    <a:pt x="109950" y="50164"/>
                    <a:pt x="109140" y="49395"/>
                  </a:cubicBezTo>
                  <a:cubicBezTo>
                    <a:pt x="107951" y="48571"/>
                    <a:pt x="108329" y="46923"/>
                    <a:pt x="108329" y="45714"/>
                  </a:cubicBezTo>
                  <a:cubicBezTo>
                    <a:pt x="108329" y="44890"/>
                    <a:pt x="108707" y="44065"/>
                    <a:pt x="108329" y="43241"/>
                  </a:cubicBezTo>
                  <a:cubicBezTo>
                    <a:pt x="107519" y="42032"/>
                    <a:pt x="105898" y="42032"/>
                    <a:pt x="105520" y="40824"/>
                  </a:cubicBezTo>
                  <a:cubicBezTo>
                    <a:pt x="105141" y="39560"/>
                    <a:pt x="106330" y="39175"/>
                    <a:pt x="107140" y="38351"/>
                  </a:cubicBezTo>
                  <a:cubicBezTo>
                    <a:pt x="107140" y="37967"/>
                    <a:pt x="107140" y="37142"/>
                    <a:pt x="107140" y="36703"/>
                  </a:cubicBezTo>
                  <a:cubicBezTo>
                    <a:pt x="106330" y="36703"/>
                    <a:pt x="105520" y="36703"/>
                    <a:pt x="104709" y="36703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9" name="Shape 2602"/>
            <p:cNvSpPr/>
            <p:nvPr/>
          </p:nvSpPr>
          <p:spPr>
            <a:xfrm>
              <a:off x="11855156" y="7648311"/>
              <a:ext cx="1894927" cy="151074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727" y="20371"/>
                  </a:moveTo>
                  <a:lnTo>
                    <a:pt x="117727" y="20371"/>
                  </a:lnTo>
                  <a:cubicBezTo>
                    <a:pt x="116713" y="19342"/>
                    <a:pt x="115289" y="19617"/>
                    <a:pt x="114879" y="17833"/>
                  </a:cubicBezTo>
                  <a:cubicBezTo>
                    <a:pt x="114659" y="16804"/>
                    <a:pt x="114659" y="15021"/>
                    <a:pt x="113455" y="15295"/>
                  </a:cubicBezTo>
                  <a:cubicBezTo>
                    <a:pt x="112852" y="16804"/>
                    <a:pt x="112852" y="16564"/>
                    <a:pt x="111839" y="17044"/>
                  </a:cubicBezTo>
                  <a:cubicBezTo>
                    <a:pt x="111620" y="18588"/>
                    <a:pt x="110415" y="17559"/>
                    <a:pt x="110196" y="16804"/>
                  </a:cubicBezTo>
                  <a:cubicBezTo>
                    <a:pt x="109402" y="15295"/>
                    <a:pt x="110607" y="13752"/>
                    <a:pt x="109593" y="12243"/>
                  </a:cubicBezTo>
                  <a:cubicBezTo>
                    <a:pt x="108169" y="10700"/>
                    <a:pt x="106143" y="12243"/>
                    <a:pt x="105513" y="9156"/>
                  </a:cubicBezTo>
                  <a:cubicBezTo>
                    <a:pt x="105321" y="9156"/>
                    <a:pt x="105102" y="9156"/>
                    <a:pt x="104910" y="8916"/>
                  </a:cubicBezTo>
                  <a:lnTo>
                    <a:pt x="104910" y="8916"/>
                  </a:lnTo>
                  <a:lnTo>
                    <a:pt x="104910" y="8916"/>
                  </a:lnTo>
                  <a:cubicBezTo>
                    <a:pt x="104719" y="8916"/>
                    <a:pt x="104500" y="8916"/>
                    <a:pt x="104089" y="8916"/>
                  </a:cubicBezTo>
                  <a:cubicBezTo>
                    <a:pt x="104500" y="6378"/>
                    <a:pt x="100858" y="3566"/>
                    <a:pt x="100228" y="6619"/>
                  </a:cubicBezTo>
                  <a:cubicBezTo>
                    <a:pt x="100036" y="6859"/>
                    <a:pt x="99625" y="6859"/>
                    <a:pt x="99406" y="6859"/>
                  </a:cubicBezTo>
                  <a:cubicBezTo>
                    <a:pt x="99625" y="5864"/>
                    <a:pt x="98201" y="3806"/>
                    <a:pt x="97599" y="3052"/>
                  </a:cubicBezTo>
                  <a:cubicBezTo>
                    <a:pt x="96586" y="1543"/>
                    <a:pt x="94751" y="2297"/>
                    <a:pt x="93327" y="2023"/>
                  </a:cubicBezTo>
                  <a:cubicBezTo>
                    <a:pt x="93518" y="0"/>
                    <a:pt x="91273" y="1028"/>
                    <a:pt x="90260" y="1268"/>
                  </a:cubicBezTo>
                  <a:cubicBezTo>
                    <a:pt x="90670" y="2297"/>
                    <a:pt x="92916" y="6619"/>
                    <a:pt x="91081" y="7373"/>
                  </a:cubicBezTo>
                  <a:cubicBezTo>
                    <a:pt x="90890" y="8642"/>
                    <a:pt x="91903" y="9671"/>
                    <a:pt x="91684" y="11214"/>
                  </a:cubicBezTo>
                  <a:cubicBezTo>
                    <a:pt x="89876" y="10940"/>
                    <a:pt x="90479" y="13238"/>
                    <a:pt x="89876" y="14266"/>
                  </a:cubicBezTo>
                  <a:cubicBezTo>
                    <a:pt x="88836" y="14507"/>
                    <a:pt x="88233" y="13992"/>
                    <a:pt x="87439" y="13752"/>
                  </a:cubicBezTo>
                  <a:cubicBezTo>
                    <a:pt x="88041" y="12997"/>
                    <a:pt x="88644" y="11969"/>
                    <a:pt x="87439" y="11454"/>
                  </a:cubicBezTo>
                  <a:cubicBezTo>
                    <a:pt x="86207" y="12997"/>
                    <a:pt x="84783" y="11454"/>
                    <a:pt x="83550" y="10700"/>
                  </a:cubicBezTo>
                  <a:cubicBezTo>
                    <a:pt x="82345" y="10185"/>
                    <a:pt x="80702" y="9431"/>
                    <a:pt x="79497" y="10185"/>
                  </a:cubicBezTo>
                  <a:cubicBezTo>
                    <a:pt x="78484" y="10700"/>
                    <a:pt x="78073" y="12483"/>
                    <a:pt x="76841" y="12723"/>
                  </a:cubicBezTo>
                  <a:cubicBezTo>
                    <a:pt x="75225" y="12997"/>
                    <a:pt x="73801" y="11454"/>
                    <a:pt x="72377" y="11214"/>
                  </a:cubicBezTo>
                  <a:cubicBezTo>
                    <a:pt x="72569" y="10425"/>
                    <a:pt x="73610" y="10425"/>
                    <a:pt x="73610" y="9431"/>
                  </a:cubicBezTo>
                  <a:cubicBezTo>
                    <a:pt x="73801" y="9156"/>
                    <a:pt x="73801" y="9156"/>
                    <a:pt x="73993" y="9156"/>
                  </a:cubicBezTo>
                  <a:cubicBezTo>
                    <a:pt x="74212" y="6619"/>
                    <a:pt x="74212" y="3806"/>
                    <a:pt x="73993" y="1268"/>
                  </a:cubicBezTo>
                  <a:cubicBezTo>
                    <a:pt x="72980" y="1028"/>
                    <a:pt x="72186" y="2023"/>
                    <a:pt x="71364" y="2537"/>
                  </a:cubicBezTo>
                  <a:cubicBezTo>
                    <a:pt x="70351" y="3052"/>
                    <a:pt x="69310" y="3326"/>
                    <a:pt x="68297" y="3566"/>
                  </a:cubicBezTo>
                  <a:cubicBezTo>
                    <a:pt x="66873" y="3806"/>
                    <a:pt x="65668" y="3052"/>
                    <a:pt x="64244" y="3326"/>
                  </a:cubicBezTo>
                  <a:cubicBezTo>
                    <a:pt x="63423" y="3566"/>
                    <a:pt x="62820" y="4081"/>
                    <a:pt x="62218" y="4595"/>
                  </a:cubicBezTo>
                  <a:cubicBezTo>
                    <a:pt x="60575" y="5590"/>
                    <a:pt x="57316" y="5075"/>
                    <a:pt x="56303" y="3566"/>
                  </a:cubicBezTo>
                  <a:cubicBezTo>
                    <a:pt x="55700" y="2812"/>
                    <a:pt x="55700" y="1543"/>
                    <a:pt x="55098" y="1028"/>
                  </a:cubicBezTo>
                  <a:cubicBezTo>
                    <a:pt x="54879" y="514"/>
                    <a:pt x="54468" y="514"/>
                    <a:pt x="54084" y="514"/>
                  </a:cubicBezTo>
                  <a:lnTo>
                    <a:pt x="54084" y="514"/>
                  </a:lnTo>
                  <a:lnTo>
                    <a:pt x="54084" y="514"/>
                  </a:lnTo>
                  <a:cubicBezTo>
                    <a:pt x="53674" y="514"/>
                    <a:pt x="53455" y="514"/>
                    <a:pt x="53044" y="514"/>
                  </a:cubicBezTo>
                  <a:cubicBezTo>
                    <a:pt x="53044" y="514"/>
                    <a:pt x="53263" y="514"/>
                    <a:pt x="53455" y="754"/>
                  </a:cubicBezTo>
                  <a:cubicBezTo>
                    <a:pt x="53455" y="3326"/>
                    <a:pt x="53674" y="4321"/>
                    <a:pt x="51236" y="5075"/>
                  </a:cubicBezTo>
                  <a:cubicBezTo>
                    <a:pt x="50004" y="5350"/>
                    <a:pt x="48169" y="7373"/>
                    <a:pt x="47156" y="8402"/>
                  </a:cubicBezTo>
                  <a:cubicBezTo>
                    <a:pt x="46554" y="8642"/>
                    <a:pt x="45321" y="9671"/>
                    <a:pt x="45321" y="10700"/>
                  </a:cubicBezTo>
                  <a:cubicBezTo>
                    <a:pt x="45321" y="11969"/>
                    <a:pt x="44719" y="11214"/>
                    <a:pt x="44308" y="12243"/>
                  </a:cubicBezTo>
                  <a:cubicBezTo>
                    <a:pt x="43486" y="14266"/>
                    <a:pt x="44910" y="15021"/>
                    <a:pt x="45540" y="16564"/>
                  </a:cubicBezTo>
                  <a:cubicBezTo>
                    <a:pt x="44116" y="17559"/>
                    <a:pt x="43295" y="18073"/>
                    <a:pt x="42884" y="20131"/>
                  </a:cubicBezTo>
                  <a:cubicBezTo>
                    <a:pt x="42282" y="20371"/>
                    <a:pt x="42692" y="21126"/>
                    <a:pt x="42473" y="21914"/>
                  </a:cubicBezTo>
                  <a:cubicBezTo>
                    <a:pt x="42473" y="22429"/>
                    <a:pt x="41460" y="22669"/>
                    <a:pt x="41049" y="23423"/>
                  </a:cubicBezTo>
                  <a:cubicBezTo>
                    <a:pt x="40447" y="24452"/>
                    <a:pt x="40255" y="26236"/>
                    <a:pt x="40447" y="27505"/>
                  </a:cubicBezTo>
                  <a:cubicBezTo>
                    <a:pt x="40447" y="28533"/>
                    <a:pt x="41460" y="29048"/>
                    <a:pt x="41268" y="30042"/>
                  </a:cubicBezTo>
                  <a:cubicBezTo>
                    <a:pt x="40255" y="30042"/>
                    <a:pt x="38420" y="29528"/>
                    <a:pt x="37818" y="30831"/>
                  </a:cubicBezTo>
                  <a:cubicBezTo>
                    <a:pt x="37407" y="31311"/>
                    <a:pt x="37818" y="32340"/>
                    <a:pt x="37599" y="33095"/>
                  </a:cubicBezTo>
                  <a:cubicBezTo>
                    <a:pt x="37407" y="34124"/>
                    <a:pt x="36996" y="34878"/>
                    <a:pt x="36777" y="35667"/>
                  </a:cubicBezTo>
                  <a:cubicBezTo>
                    <a:pt x="35983" y="35667"/>
                    <a:pt x="35353" y="35907"/>
                    <a:pt x="34751" y="35152"/>
                  </a:cubicBezTo>
                  <a:cubicBezTo>
                    <a:pt x="34148" y="34364"/>
                    <a:pt x="32916" y="34638"/>
                    <a:pt x="32314" y="34638"/>
                  </a:cubicBezTo>
                  <a:cubicBezTo>
                    <a:pt x="30287" y="34638"/>
                    <a:pt x="28041" y="34124"/>
                    <a:pt x="26015" y="34364"/>
                  </a:cubicBezTo>
                  <a:cubicBezTo>
                    <a:pt x="26015" y="36661"/>
                    <a:pt x="25413" y="38719"/>
                    <a:pt x="24618" y="40743"/>
                  </a:cubicBezTo>
                  <a:cubicBezTo>
                    <a:pt x="24208" y="41257"/>
                    <a:pt x="23797" y="42526"/>
                    <a:pt x="23386" y="42800"/>
                  </a:cubicBezTo>
                  <a:cubicBezTo>
                    <a:pt x="22373" y="43040"/>
                    <a:pt x="21962" y="42012"/>
                    <a:pt x="21962" y="41017"/>
                  </a:cubicBezTo>
                  <a:cubicBezTo>
                    <a:pt x="21551" y="40743"/>
                    <a:pt x="21168" y="40743"/>
                    <a:pt x="20949" y="40743"/>
                  </a:cubicBezTo>
                  <a:cubicBezTo>
                    <a:pt x="20757" y="43280"/>
                    <a:pt x="20538" y="46093"/>
                    <a:pt x="20757" y="48631"/>
                  </a:cubicBezTo>
                  <a:cubicBezTo>
                    <a:pt x="20757" y="49659"/>
                    <a:pt x="20538" y="50414"/>
                    <a:pt x="20757" y="51443"/>
                  </a:cubicBezTo>
                  <a:cubicBezTo>
                    <a:pt x="20757" y="52197"/>
                    <a:pt x="21551" y="51957"/>
                    <a:pt x="21770" y="52472"/>
                  </a:cubicBezTo>
                  <a:cubicBezTo>
                    <a:pt x="22975" y="54495"/>
                    <a:pt x="21962" y="57033"/>
                    <a:pt x="21770" y="59331"/>
                  </a:cubicBezTo>
                  <a:cubicBezTo>
                    <a:pt x="21551" y="60360"/>
                    <a:pt x="21360" y="61629"/>
                    <a:pt x="21360" y="62897"/>
                  </a:cubicBezTo>
                  <a:cubicBezTo>
                    <a:pt x="21551" y="64166"/>
                    <a:pt x="23194" y="64441"/>
                    <a:pt x="24016" y="64681"/>
                  </a:cubicBezTo>
                  <a:cubicBezTo>
                    <a:pt x="24208" y="64681"/>
                    <a:pt x="26809" y="64441"/>
                    <a:pt x="26809" y="64681"/>
                  </a:cubicBezTo>
                  <a:cubicBezTo>
                    <a:pt x="27439" y="65710"/>
                    <a:pt x="27028" y="67253"/>
                    <a:pt x="27028" y="68522"/>
                  </a:cubicBezTo>
                  <a:cubicBezTo>
                    <a:pt x="26426" y="69002"/>
                    <a:pt x="26015" y="70031"/>
                    <a:pt x="25029" y="69791"/>
                  </a:cubicBezTo>
                  <a:cubicBezTo>
                    <a:pt x="25029" y="69002"/>
                    <a:pt x="25029" y="68008"/>
                    <a:pt x="25029" y="67253"/>
                  </a:cubicBezTo>
                  <a:cubicBezTo>
                    <a:pt x="24016" y="66739"/>
                    <a:pt x="20757" y="65950"/>
                    <a:pt x="20949" y="68248"/>
                  </a:cubicBezTo>
                  <a:cubicBezTo>
                    <a:pt x="19333" y="68762"/>
                    <a:pt x="19333" y="66464"/>
                    <a:pt x="19333" y="65195"/>
                  </a:cubicBezTo>
                  <a:cubicBezTo>
                    <a:pt x="17498" y="63652"/>
                    <a:pt x="16074" y="63172"/>
                    <a:pt x="13829" y="63172"/>
                  </a:cubicBezTo>
                  <a:cubicBezTo>
                    <a:pt x="14048" y="61388"/>
                    <a:pt x="12405" y="61869"/>
                    <a:pt x="11583" y="61869"/>
                  </a:cubicBezTo>
                  <a:cubicBezTo>
                    <a:pt x="11583" y="63926"/>
                    <a:pt x="10187" y="65710"/>
                    <a:pt x="11200" y="67733"/>
                  </a:cubicBezTo>
                  <a:cubicBezTo>
                    <a:pt x="11583" y="67733"/>
                    <a:pt x="12213" y="67733"/>
                    <a:pt x="12816" y="67733"/>
                  </a:cubicBezTo>
                  <a:cubicBezTo>
                    <a:pt x="12816" y="69517"/>
                    <a:pt x="14459" y="68522"/>
                    <a:pt x="14842" y="70031"/>
                  </a:cubicBezTo>
                  <a:cubicBezTo>
                    <a:pt x="15472" y="72329"/>
                    <a:pt x="13637" y="74352"/>
                    <a:pt x="13637" y="76650"/>
                  </a:cubicBezTo>
                  <a:cubicBezTo>
                    <a:pt x="14048" y="76650"/>
                    <a:pt x="14650" y="76924"/>
                    <a:pt x="14842" y="76924"/>
                  </a:cubicBezTo>
                  <a:cubicBezTo>
                    <a:pt x="15061" y="77919"/>
                    <a:pt x="16074" y="78193"/>
                    <a:pt x="16266" y="79188"/>
                  </a:cubicBezTo>
                  <a:cubicBezTo>
                    <a:pt x="16896" y="80217"/>
                    <a:pt x="16485" y="81760"/>
                    <a:pt x="16485" y="83029"/>
                  </a:cubicBezTo>
                  <a:cubicBezTo>
                    <a:pt x="16485" y="86081"/>
                    <a:pt x="17498" y="88893"/>
                    <a:pt x="17088" y="92186"/>
                  </a:cubicBezTo>
                  <a:cubicBezTo>
                    <a:pt x="16677" y="92186"/>
                    <a:pt x="16266" y="92186"/>
                    <a:pt x="15664" y="92186"/>
                  </a:cubicBezTo>
                  <a:cubicBezTo>
                    <a:pt x="15883" y="93215"/>
                    <a:pt x="15883" y="95238"/>
                    <a:pt x="15061" y="96027"/>
                  </a:cubicBezTo>
                  <a:cubicBezTo>
                    <a:pt x="14459" y="96781"/>
                    <a:pt x="13226" y="96027"/>
                    <a:pt x="13007" y="97810"/>
                  </a:cubicBezTo>
                  <a:cubicBezTo>
                    <a:pt x="12213" y="97810"/>
                    <a:pt x="11392" y="97810"/>
                    <a:pt x="10570" y="98050"/>
                  </a:cubicBezTo>
                  <a:cubicBezTo>
                    <a:pt x="11802" y="99079"/>
                    <a:pt x="11994" y="99559"/>
                    <a:pt x="11802" y="101343"/>
                  </a:cubicBezTo>
                  <a:cubicBezTo>
                    <a:pt x="11200" y="101343"/>
                    <a:pt x="10789" y="101617"/>
                    <a:pt x="10187" y="101617"/>
                  </a:cubicBezTo>
                  <a:cubicBezTo>
                    <a:pt x="8954" y="102886"/>
                    <a:pt x="8954" y="105698"/>
                    <a:pt x="7339" y="106693"/>
                  </a:cubicBezTo>
                  <a:cubicBezTo>
                    <a:pt x="6928" y="106967"/>
                    <a:pt x="6298" y="106453"/>
                    <a:pt x="5887" y="106693"/>
                  </a:cubicBezTo>
                  <a:cubicBezTo>
                    <a:pt x="5504" y="106967"/>
                    <a:pt x="5285" y="107207"/>
                    <a:pt x="4874" y="107482"/>
                  </a:cubicBezTo>
                  <a:cubicBezTo>
                    <a:pt x="4272" y="108236"/>
                    <a:pt x="3861" y="108991"/>
                    <a:pt x="3067" y="109265"/>
                  </a:cubicBezTo>
                  <a:cubicBezTo>
                    <a:pt x="2848" y="111048"/>
                    <a:pt x="2848" y="113072"/>
                    <a:pt x="1834" y="114615"/>
                  </a:cubicBezTo>
                  <a:cubicBezTo>
                    <a:pt x="1013" y="116124"/>
                    <a:pt x="0" y="116879"/>
                    <a:pt x="0" y="118936"/>
                  </a:cubicBezTo>
                  <a:cubicBezTo>
                    <a:pt x="0" y="118936"/>
                    <a:pt x="0" y="119451"/>
                    <a:pt x="0" y="119965"/>
                  </a:cubicBezTo>
                  <a:cubicBezTo>
                    <a:pt x="1232" y="119691"/>
                    <a:pt x="2437" y="119451"/>
                    <a:pt x="3669" y="119451"/>
                  </a:cubicBezTo>
                  <a:cubicBezTo>
                    <a:pt x="4874" y="119691"/>
                    <a:pt x="5285" y="119176"/>
                    <a:pt x="6298" y="118936"/>
                  </a:cubicBezTo>
                  <a:cubicBezTo>
                    <a:pt x="6709" y="118662"/>
                    <a:pt x="7339" y="118936"/>
                    <a:pt x="7941" y="118936"/>
                  </a:cubicBezTo>
                  <a:cubicBezTo>
                    <a:pt x="8352" y="118936"/>
                    <a:pt x="8763" y="118422"/>
                    <a:pt x="9365" y="118422"/>
                  </a:cubicBezTo>
                  <a:cubicBezTo>
                    <a:pt x="9557" y="116124"/>
                    <a:pt x="10378" y="116639"/>
                    <a:pt x="11802" y="116398"/>
                  </a:cubicBezTo>
                  <a:cubicBezTo>
                    <a:pt x="13007" y="116124"/>
                    <a:pt x="13418" y="114101"/>
                    <a:pt x="14842" y="114341"/>
                  </a:cubicBezTo>
                  <a:cubicBezTo>
                    <a:pt x="15472" y="114341"/>
                    <a:pt x="16266" y="114341"/>
                    <a:pt x="16677" y="115130"/>
                  </a:cubicBezTo>
                  <a:cubicBezTo>
                    <a:pt x="16896" y="115610"/>
                    <a:pt x="16896" y="116398"/>
                    <a:pt x="17498" y="116398"/>
                  </a:cubicBezTo>
                  <a:cubicBezTo>
                    <a:pt x="18512" y="116639"/>
                    <a:pt x="18320" y="115610"/>
                    <a:pt x="18512" y="114855"/>
                  </a:cubicBezTo>
                  <a:cubicBezTo>
                    <a:pt x="18922" y="114101"/>
                    <a:pt x="19114" y="114615"/>
                    <a:pt x="19717" y="114341"/>
                  </a:cubicBezTo>
                  <a:cubicBezTo>
                    <a:pt x="19717" y="113826"/>
                    <a:pt x="19525" y="112832"/>
                    <a:pt x="20346" y="112832"/>
                  </a:cubicBezTo>
                  <a:cubicBezTo>
                    <a:pt x="20346" y="112557"/>
                    <a:pt x="20346" y="112077"/>
                    <a:pt x="20346" y="111803"/>
                  </a:cubicBezTo>
                  <a:cubicBezTo>
                    <a:pt x="19936" y="111803"/>
                    <a:pt x="19717" y="111563"/>
                    <a:pt x="19525" y="111563"/>
                  </a:cubicBezTo>
                  <a:cubicBezTo>
                    <a:pt x="19525" y="110774"/>
                    <a:pt x="19333" y="109505"/>
                    <a:pt x="19936" y="109265"/>
                  </a:cubicBezTo>
                  <a:cubicBezTo>
                    <a:pt x="20346" y="108991"/>
                    <a:pt x="20538" y="108751"/>
                    <a:pt x="20538" y="108236"/>
                  </a:cubicBezTo>
                  <a:cubicBezTo>
                    <a:pt x="20346" y="108236"/>
                    <a:pt x="20346" y="108236"/>
                    <a:pt x="20127" y="108236"/>
                  </a:cubicBezTo>
                  <a:cubicBezTo>
                    <a:pt x="20346" y="107207"/>
                    <a:pt x="19717" y="106213"/>
                    <a:pt x="19936" y="105184"/>
                  </a:cubicBezTo>
                  <a:cubicBezTo>
                    <a:pt x="21168" y="104944"/>
                    <a:pt x="21551" y="104155"/>
                    <a:pt x="22373" y="102886"/>
                  </a:cubicBezTo>
                  <a:cubicBezTo>
                    <a:pt x="23797" y="103400"/>
                    <a:pt x="24399" y="105698"/>
                    <a:pt x="24810" y="107207"/>
                  </a:cubicBezTo>
                  <a:cubicBezTo>
                    <a:pt x="25796" y="107482"/>
                    <a:pt x="24618" y="108476"/>
                    <a:pt x="24208" y="108751"/>
                  </a:cubicBezTo>
                  <a:cubicBezTo>
                    <a:pt x="24618" y="111803"/>
                    <a:pt x="27028" y="106967"/>
                    <a:pt x="28233" y="107207"/>
                  </a:cubicBezTo>
                  <a:cubicBezTo>
                    <a:pt x="28233" y="106693"/>
                    <a:pt x="28233" y="105938"/>
                    <a:pt x="28233" y="105424"/>
                  </a:cubicBezTo>
                  <a:cubicBezTo>
                    <a:pt x="29055" y="105424"/>
                    <a:pt x="29685" y="105424"/>
                    <a:pt x="30068" y="106213"/>
                  </a:cubicBezTo>
                  <a:cubicBezTo>
                    <a:pt x="30287" y="106967"/>
                    <a:pt x="30698" y="107722"/>
                    <a:pt x="31300" y="107722"/>
                  </a:cubicBezTo>
                  <a:cubicBezTo>
                    <a:pt x="32122" y="107722"/>
                    <a:pt x="32505" y="106213"/>
                    <a:pt x="33518" y="106453"/>
                  </a:cubicBezTo>
                  <a:cubicBezTo>
                    <a:pt x="33518" y="105938"/>
                    <a:pt x="33518" y="105938"/>
                    <a:pt x="33135" y="105698"/>
                  </a:cubicBezTo>
                  <a:cubicBezTo>
                    <a:pt x="33135" y="104669"/>
                    <a:pt x="33327" y="103915"/>
                    <a:pt x="34148" y="104155"/>
                  </a:cubicBezTo>
                  <a:cubicBezTo>
                    <a:pt x="34340" y="103641"/>
                    <a:pt x="34340" y="102886"/>
                    <a:pt x="33738" y="102886"/>
                  </a:cubicBezTo>
                  <a:cubicBezTo>
                    <a:pt x="33738" y="101857"/>
                    <a:pt x="32505" y="102132"/>
                    <a:pt x="32724" y="100863"/>
                  </a:cubicBezTo>
                  <a:cubicBezTo>
                    <a:pt x="32724" y="99834"/>
                    <a:pt x="33135" y="99559"/>
                    <a:pt x="33738" y="99319"/>
                  </a:cubicBezTo>
                  <a:cubicBezTo>
                    <a:pt x="34942" y="99079"/>
                    <a:pt x="34148" y="97022"/>
                    <a:pt x="34559" y="96781"/>
                  </a:cubicBezTo>
                  <a:cubicBezTo>
                    <a:pt x="35162" y="96507"/>
                    <a:pt x="35764" y="97022"/>
                    <a:pt x="36394" y="97022"/>
                  </a:cubicBezTo>
                  <a:cubicBezTo>
                    <a:pt x="37188" y="96781"/>
                    <a:pt x="37818" y="96507"/>
                    <a:pt x="38612" y="96267"/>
                  </a:cubicBezTo>
                  <a:cubicBezTo>
                    <a:pt x="39214" y="95753"/>
                    <a:pt x="39844" y="93969"/>
                    <a:pt x="40447" y="93729"/>
                  </a:cubicBezTo>
                  <a:cubicBezTo>
                    <a:pt x="40255" y="93729"/>
                    <a:pt x="40036" y="93729"/>
                    <a:pt x="40036" y="93729"/>
                  </a:cubicBezTo>
                  <a:cubicBezTo>
                    <a:pt x="39844" y="92940"/>
                    <a:pt x="38010" y="92460"/>
                    <a:pt x="38831" y="91671"/>
                  </a:cubicBezTo>
                  <a:cubicBezTo>
                    <a:pt x="40255" y="90162"/>
                    <a:pt x="40447" y="91946"/>
                    <a:pt x="41460" y="92700"/>
                  </a:cubicBezTo>
                  <a:cubicBezTo>
                    <a:pt x="41460" y="91671"/>
                    <a:pt x="41652" y="90162"/>
                    <a:pt x="42062" y="89374"/>
                  </a:cubicBezTo>
                  <a:cubicBezTo>
                    <a:pt x="42473" y="89648"/>
                    <a:pt x="42473" y="90402"/>
                    <a:pt x="42692" y="91157"/>
                  </a:cubicBezTo>
                  <a:cubicBezTo>
                    <a:pt x="42884" y="90917"/>
                    <a:pt x="43103" y="90402"/>
                    <a:pt x="43295" y="90162"/>
                  </a:cubicBezTo>
                  <a:cubicBezTo>
                    <a:pt x="44527" y="91431"/>
                    <a:pt x="44527" y="88379"/>
                    <a:pt x="44527" y="87350"/>
                  </a:cubicBezTo>
                  <a:cubicBezTo>
                    <a:pt x="44719" y="87350"/>
                    <a:pt x="44910" y="87625"/>
                    <a:pt x="45130" y="87625"/>
                  </a:cubicBezTo>
                  <a:cubicBezTo>
                    <a:pt x="44910" y="88893"/>
                    <a:pt x="45951" y="91431"/>
                    <a:pt x="46964" y="91157"/>
                  </a:cubicBezTo>
                  <a:cubicBezTo>
                    <a:pt x="46964" y="90677"/>
                    <a:pt x="47348" y="90677"/>
                    <a:pt x="47759" y="90677"/>
                  </a:cubicBezTo>
                  <a:cubicBezTo>
                    <a:pt x="48169" y="92186"/>
                    <a:pt x="48991" y="93215"/>
                    <a:pt x="49183" y="94998"/>
                  </a:cubicBezTo>
                  <a:cubicBezTo>
                    <a:pt x="49402" y="96267"/>
                    <a:pt x="50607" y="95753"/>
                    <a:pt x="51236" y="95753"/>
                  </a:cubicBezTo>
                  <a:cubicBezTo>
                    <a:pt x="52660" y="95753"/>
                    <a:pt x="53263" y="96507"/>
                    <a:pt x="54468" y="97022"/>
                  </a:cubicBezTo>
                  <a:cubicBezTo>
                    <a:pt x="55481" y="97536"/>
                    <a:pt x="56713" y="97296"/>
                    <a:pt x="57727" y="97296"/>
                  </a:cubicBezTo>
                  <a:cubicBezTo>
                    <a:pt x="57727" y="97022"/>
                    <a:pt x="57946" y="96507"/>
                    <a:pt x="57946" y="96267"/>
                  </a:cubicBezTo>
                  <a:cubicBezTo>
                    <a:pt x="59151" y="96267"/>
                    <a:pt x="58959" y="94244"/>
                    <a:pt x="60383" y="94244"/>
                  </a:cubicBezTo>
                  <a:cubicBezTo>
                    <a:pt x="60383" y="93969"/>
                    <a:pt x="59370" y="92460"/>
                    <a:pt x="59561" y="92186"/>
                  </a:cubicBezTo>
                  <a:cubicBezTo>
                    <a:pt x="59780" y="91946"/>
                    <a:pt x="60164" y="92186"/>
                    <a:pt x="60383" y="92186"/>
                  </a:cubicBezTo>
                  <a:cubicBezTo>
                    <a:pt x="60794" y="91946"/>
                    <a:pt x="60985" y="91671"/>
                    <a:pt x="61177" y="91157"/>
                  </a:cubicBezTo>
                  <a:cubicBezTo>
                    <a:pt x="61999" y="90402"/>
                    <a:pt x="64436" y="90917"/>
                    <a:pt x="64244" y="89648"/>
                  </a:cubicBezTo>
                  <a:cubicBezTo>
                    <a:pt x="63833" y="89648"/>
                    <a:pt x="63423" y="89134"/>
                    <a:pt x="63614" y="88619"/>
                  </a:cubicBezTo>
                  <a:cubicBezTo>
                    <a:pt x="64436" y="88105"/>
                    <a:pt x="64655" y="87865"/>
                    <a:pt x="65668" y="87865"/>
                  </a:cubicBezTo>
                  <a:cubicBezTo>
                    <a:pt x="65668" y="88619"/>
                    <a:pt x="66271" y="89134"/>
                    <a:pt x="67092" y="89648"/>
                  </a:cubicBezTo>
                  <a:cubicBezTo>
                    <a:pt x="67092" y="89374"/>
                    <a:pt x="67092" y="88893"/>
                    <a:pt x="67284" y="88619"/>
                  </a:cubicBezTo>
                  <a:cubicBezTo>
                    <a:pt x="67695" y="87350"/>
                    <a:pt x="68927" y="86836"/>
                    <a:pt x="69529" y="85841"/>
                  </a:cubicBezTo>
                  <a:cubicBezTo>
                    <a:pt x="69721" y="85052"/>
                    <a:pt x="69940" y="84298"/>
                    <a:pt x="70351" y="83543"/>
                  </a:cubicBezTo>
                  <a:cubicBezTo>
                    <a:pt x="70953" y="82755"/>
                    <a:pt x="71364" y="81486"/>
                    <a:pt x="71967" y="80731"/>
                  </a:cubicBezTo>
                  <a:cubicBezTo>
                    <a:pt x="72569" y="79977"/>
                    <a:pt x="73610" y="79702"/>
                    <a:pt x="74404" y="78948"/>
                  </a:cubicBezTo>
                  <a:cubicBezTo>
                    <a:pt x="75006" y="78193"/>
                    <a:pt x="75006" y="77439"/>
                    <a:pt x="76047" y="76924"/>
                  </a:cubicBezTo>
                  <a:cubicBezTo>
                    <a:pt x="76841" y="76410"/>
                    <a:pt x="77252" y="75655"/>
                    <a:pt x="78265" y="75381"/>
                  </a:cubicBezTo>
                  <a:cubicBezTo>
                    <a:pt x="78265" y="75141"/>
                    <a:pt x="78265" y="74867"/>
                    <a:pt x="78265" y="74867"/>
                  </a:cubicBezTo>
                  <a:cubicBezTo>
                    <a:pt x="77854" y="74867"/>
                    <a:pt x="77444" y="74627"/>
                    <a:pt x="77252" y="74627"/>
                  </a:cubicBezTo>
                  <a:cubicBezTo>
                    <a:pt x="76841" y="75381"/>
                    <a:pt x="76239" y="74867"/>
                    <a:pt x="75828" y="75141"/>
                  </a:cubicBezTo>
                  <a:cubicBezTo>
                    <a:pt x="76047" y="74352"/>
                    <a:pt x="76841" y="74112"/>
                    <a:pt x="77060" y="73598"/>
                  </a:cubicBezTo>
                  <a:cubicBezTo>
                    <a:pt x="76841" y="73358"/>
                    <a:pt x="76430" y="73358"/>
                    <a:pt x="76239" y="73083"/>
                  </a:cubicBezTo>
                  <a:cubicBezTo>
                    <a:pt x="76047" y="73838"/>
                    <a:pt x="75417" y="75141"/>
                    <a:pt x="74815" y="75655"/>
                  </a:cubicBezTo>
                  <a:cubicBezTo>
                    <a:pt x="74623" y="75895"/>
                    <a:pt x="74404" y="76136"/>
                    <a:pt x="73993" y="76136"/>
                  </a:cubicBezTo>
                  <a:cubicBezTo>
                    <a:pt x="73993" y="76410"/>
                    <a:pt x="73610" y="76650"/>
                    <a:pt x="73391" y="76650"/>
                  </a:cubicBezTo>
                  <a:cubicBezTo>
                    <a:pt x="73610" y="76410"/>
                    <a:pt x="73801" y="76410"/>
                    <a:pt x="73993" y="76136"/>
                  </a:cubicBezTo>
                  <a:cubicBezTo>
                    <a:pt x="74623" y="75381"/>
                    <a:pt x="74404" y="73598"/>
                    <a:pt x="74623" y="72843"/>
                  </a:cubicBezTo>
                  <a:cubicBezTo>
                    <a:pt x="74815" y="72329"/>
                    <a:pt x="75417" y="71574"/>
                    <a:pt x="75636" y="71060"/>
                  </a:cubicBezTo>
                  <a:cubicBezTo>
                    <a:pt x="76430" y="70031"/>
                    <a:pt x="77663" y="69791"/>
                    <a:pt x="78484" y="69002"/>
                  </a:cubicBezTo>
                  <a:cubicBezTo>
                    <a:pt x="79497" y="68248"/>
                    <a:pt x="81113" y="66464"/>
                    <a:pt x="82126" y="68522"/>
                  </a:cubicBezTo>
                  <a:cubicBezTo>
                    <a:pt x="82948" y="69791"/>
                    <a:pt x="81743" y="70785"/>
                    <a:pt x="81113" y="71574"/>
                  </a:cubicBezTo>
                  <a:cubicBezTo>
                    <a:pt x="80921" y="71814"/>
                    <a:pt x="78484" y="73358"/>
                    <a:pt x="78484" y="73083"/>
                  </a:cubicBezTo>
                  <a:cubicBezTo>
                    <a:pt x="78265" y="73598"/>
                    <a:pt x="78265" y="74112"/>
                    <a:pt x="78265" y="74627"/>
                  </a:cubicBezTo>
                  <a:cubicBezTo>
                    <a:pt x="79087" y="74867"/>
                    <a:pt x="78895" y="74112"/>
                    <a:pt x="79278" y="73838"/>
                  </a:cubicBezTo>
                  <a:cubicBezTo>
                    <a:pt x="79689" y="73598"/>
                    <a:pt x="80319" y="73358"/>
                    <a:pt x="80921" y="73083"/>
                  </a:cubicBezTo>
                  <a:cubicBezTo>
                    <a:pt x="81743" y="72843"/>
                    <a:pt x="82756" y="72843"/>
                    <a:pt x="83550" y="72329"/>
                  </a:cubicBezTo>
                  <a:cubicBezTo>
                    <a:pt x="85193" y="71300"/>
                    <a:pt x="87028" y="70305"/>
                    <a:pt x="88644" y="69517"/>
                  </a:cubicBezTo>
                  <a:cubicBezTo>
                    <a:pt x="90479" y="68522"/>
                    <a:pt x="92505" y="68762"/>
                    <a:pt x="94340" y="67733"/>
                  </a:cubicBezTo>
                  <a:cubicBezTo>
                    <a:pt x="95764" y="66739"/>
                    <a:pt x="97599" y="66224"/>
                    <a:pt x="98201" y="63926"/>
                  </a:cubicBezTo>
                  <a:cubicBezTo>
                    <a:pt x="98393" y="62897"/>
                    <a:pt x="98612" y="61388"/>
                    <a:pt x="99625" y="61388"/>
                  </a:cubicBezTo>
                  <a:cubicBezTo>
                    <a:pt x="99817" y="59845"/>
                    <a:pt x="102473" y="59091"/>
                    <a:pt x="103486" y="58336"/>
                  </a:cubicBezTo>
                  <a:cubicBezTo>
                    <a:pt x="103897" y="58062"/>
                    <a:pt x="104910" y="57547"/>
                    <a:pt x="105321" y="57307"/>
                  </a:cubicBezTo>
                  <a:cubicBezTo>
                    <a:pt x="105924" y="56553"/>
                    <a:pt x="105924" y="55010"/>
                    <a:pt x="105924" y="54255"/>
                  </a:cubicBezTo>
                  <a:cubicBezTo>
                    <a:pt x="105513" y="54255"/>
                    <a:pt x="105102" y="54255"/>
                    <a:pt x="104719" y="54255"/>
                  </a:cubicBezTo>
                  <a:cubicBezTo>
                    <a:pt x="104500" y="51957"/>
                    <a:pt x="106745" y="50928"/>
                    <a:pt x="107950" y="49934"/>
                  </a:cubicBezTo>
                  <a:cubicBezTo>
                    <a:pt x="109402" y="48905"/>
                    <a:pt x="110798" y="46847"/>
                    <a:pt x="111428" y="45064"/>
                  </a:cubicBezTo>
                  <a:cubicBezTo>
                    <a:pt x="111209" y="45064"/>
                    <a:pt x="110798" y="45064"/>
                    <a:pt x="110607" y="45064"/>
                  </a:cubicBezTo>
                  <a:cubicBezTo>
                    <a:pt x="110196" y="45064"/>
                    <a:pt x="110415" y="45578"/>
                    <a:pt x="110196" y="45578"/>
                  </a:cubicBezTo>
                  <a:cubicBezTo>
                    <a:pt x="110004" y="45853"/>
                    <a:pt x="109593" y="45578"/>
                    <a:pt x="109593" y="45853"/>
                  </a:cubicBezTo>
                  <a:cubicBezTo>
                    <a:pt x="109402" y="45853"/>
                    <a:pt x="109183" y="46333"/>
                    <a:pt x="108991" y="46333"/>
                  </a:cubicBezTo>
                  <a:cubicBezTo>
                    <a:pt x="108361" y="46607"/>
                    <a:pt x="108169" y="46607"/>
                    <a:pt x="107567" y="46847"/>
                  </a:cubicBezTo>
                  <a:cubicBezTo>
                    <a:pt x="107156" y="46847"/>
                    <a:pt x="106937" y="47362"/>
                    <a:pt x="106526" y="47636"/>
                  </a:cubicBezTo>
                  <a:cubicBezTo>
                    <a:pt x="106526" y="45064"/>
                    <a:pt x="106937" y="45064"/>
                    <a:pt x="108772" y="44824"/>
                  </a:cubicBezTo>
                  <a:cubicBezTo>
                    <a:pt x="111017" y="44824"/>
                    <a:pt x="109593" y="42526"/>
                    <a:pt x="108991" y="41017"/>
                  </a:cubicBezTo>
                  <a:cubicBezTo>
                    <a:pt x="108361" y="39748"/>
                    <a:pt x="107759" y="38205"/>
                    <a:pt x="107567" y="36661"/>
                  </a:cubicBezTo>
                  <a:cubicBezTo>
                    <a:pt x="107348" y="35667"/>
                    <a:pt x="107348" y="32340"/>
                    <a:pt x="108169" y="32100"/>
                  </a:cubicBezTo>
                  <a:cubicBezTo>
                    <a:pt x="108361" y="30831"/>
                    <a:pt x="109183" y="29802"/>
                    <a:pt x="110004" y="29048"/>
                  </a:cubicBezTo>
                  <a:cubicBezTo>
                    <a:pt x="110798" y="28259"/>
                    <a:pt x="111428" y="27230"/>
                    <a:pt x="112222" y="26476"/>
                  </a:cubicBezTo>
                  <a:cubicBezTo>
                    <a:pt x="113044" y="25961"/>
                    <a:pt x="114468" y="25207"/>
                    <a:pt x="115289" y="24967"/>
                  </a:cubicBezTo>
                  <a:cubicBezTo>
                    <a:pt x="115892" y="24692"/>
                    <a:pt x="116494" y="24692"/>
                    <a:pt x="116905" y="24967"/>
                  </a:cubicBezTo>
                  <a:cubicBezTo>
                    <a:pt x="117727" y="24967"/>
                    <a:pt x="118329" y="25721"/>
                    <a:pt x="119151" y="25481"/>
                  </a:cubicBezTo>
                  <a:cubicBezTo>
                    <a:pt x="119151" y="25481"/>
                    <a:pt x="119561" y="24692"/>
                    <a:pt x="119972" y="23938"/>
                  </a:cubicBezTo>
                  <a:cubicBezTo>
                    <a:pt x="119972" y="21640"/>
                    <a:pt x="118931" y="21640"/>
                    <a:pt x="117727" y="20371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0" name="Shape 2603"/>
            <p:cNvSpPr/>
            <p:nvPr/>
          </p:nvSpPr>
          <p:spPr>
            <a:xfrm>
              <a:off x="14798584" y="6998675"/>
              <a:ext cx="324081" cy="46865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8561" y="39373"/>
                  </a:moveTo>
                  <a:lnTo>
                    <a:pt x="118561" y="39373"/>
                  </a:lnTo>
                  <a:cubicBezTo>
                    <a:pt x="118561" y="36940"/>
                    <a:pt x="116324" y="35281"/>
                    <a:pt x="115046" y="32847"/>
                  </a:cubicBezTo>
                  <a:cubicBezTo>
                    <a:pt x="115046" y="30304"/>
                    <a:pt x="116324" y="27870"/>
                    <a:pt x="116324" y="26211"/>
                  </a:cubicBezTo>
                  <a:cubicBezTo>
                    <a:pt x="116324" y="23778"/>
                    <a:pt x="111531" y="22119"/>
                    <a:pt x="111531" y="21235"/>
                  </a:cubicBezTo>
                  <a:cubicBezTo>
                    <a:pt x="110412" y="18801"/>
                    <a:pt x="110412" y="15594"/>
                    <a:pt x="111531" y="12276"/>
                  </a:cubicBezTo>
                  <a:cubicBezTo>
                    <a:pt x="106737" y="13050"/>
                    <a:pt x="102103" y="13050"/>
                    <a:pt x="102103" y="13050"/>
                  </a:cubicBezTo>
                  <a:cubicBezTo>
                    <a:pt x="103222" y="8184"/>
                    <a:pt x="100825" y="3207"/>
                    <a:pt x="98428" y="0"/>
                  </a:cubicBezTo>
                  <a:cubicBezTo>
                    <a:pt x="97310" y="0"/>
                    <a:pt x="97310" y="774"/>
                    <a:pt x="97310" y="1548"/>
                  </a:cubicBezTo>
                  <a:cubicBezTo>
                    <a:pt x="96191" y="1548"/>
                    <a:pt x="96191" y="1548"/>
                    <a:pt x="96191" y="1548"/>
                  </a:cubicBezTo>
                  <a:cubicBezTo>
                    <a:pt x="94913" y="3207"/>
                    <a:pt x="96191" y="5640"/>
                    <a:pt x="92516" y="6525"/>
                  </a:cubicBezTo>
                  <a:cubicBezTo>
                    <a:pt x="90119" y="7299"/>
                    <a:pt x="87723" y="4092"/>
                    <a:pt x="85326" y="3207"/>
                  </a:cubicBezTo>
                  <a:cubicBezTo>
                    <a:pt x="84207" y="4866"/>
                    <a:pt x="81810" y="4866"/>
                    <a:pt x="80692" y="7299"/>
                  </a:cubicBezTo>
                  <a:cubicBezTo>
                    <a:pt x="80692" y="8184"/>
                    <a:pt x="81810" y="9843"/>
                    <a:pt x="80692" y="10617"/>
                  </a:cubicBezTo>
                  <a:cubicBezTo>
                    <a:pt x="80692" y="11391"/>
                    <a:pt x="79414" y="11391"/>
                    <a:pt x="78295" y="12276"/>
                  </a:cubicBezTo>
                  <a:cubicBezTo>
                    <a:pt x="75898" y="16368"/>
                    <a:pt x="80692" y="20460"/>
                    <a:pt x="75898" y="23778"/>
                  </a:cubicBezTo>
                  <a:cubicBezTo>
                    <a:pt x="72383" y="21235"/>
                    <a:pt x="71105" y="18027"/>
                    <a:pt x="66471" y="18027"/>
                  </a:cubicBezTo>
                  <a:cubicBezTo>
                    <a:pt x="60559" y="18027"/>
                    <a:pt x="59280" y="19686"/>
                    <a:pt x="59280" y="22894"/>
                  </a:cubicBezTo>
                  <a:cubicBezTo>
                    <a:pt x="55765" y="23778"/>
                    <a:pt x="53368" y="21235"/>
                    <a:pt x="52250" y="19686"/>
                  </a:cubicBezTo>
                  <a:cubicBezTo>
                    <a:pt x="49853" y="21235"/>
                    <a:pt x="50972" y="22894"/>
                    <a:pt x="48575" y="24552"/>
                  </a:cubicBezTo>
                  <a:cubicBezTo>
                    <a:pt x="47456" y="26211"/>
                    <a:pt x="45059" y="27870"/>
                    <a:pt x="42663" y="28755"/>
                  </a:cubicBezTo>
                  <a:cubicBezTo>
                    <a:pt x="39147" y="31188"/>
                    <a:pt x="37869" y="29529"/>
                    <a:pt x="33235" y="28755"/>
                  </a:cubicBezTo>
                  <a:cubicBezTo>
                    <a:pt x="30838" y="28755"/>
                    <a:pt x="27323" y="28755"/>
                    <a:pt x="24926" y="28755"/>
                  </a:cubicBezTo>
                  <a:cubicBezTo>
                    <a:pt x="23648" y="30304"/>
                    <a:pt x="23648" y="31963"/>
                    <a:pt x="23648" y="33622"/>
                  </a:cubicBezTo>
                  <a:cubicBezTo>
                    <a:pt x="19014" y="33622"/>
                    <a:pt x="16617" y="36940"/>
                    <a:pt x="11824" y="36940"/>
                  </a:cubicBezTo>
                  <a:cubicBezTo>
                    <a:pt x="9427" y="40147"/>
                    <a:pt x="10705" y="42691"/>
                    <a:pt x="10705" y="46783"/>
                  </a:cubicBezTo>
                  <a:cubicBezTo>
                    <a:pt x="9427" y="50875"/>
                    <a:pt x="4793" y="51649"/>
                    <a:pt x="3515" y="55852"/>
                  </a:cubicBezTo>
                  <a:cubicBezTo>
                    <a:pt x="0" y="60718"/>
                    <a:pt x="8308" y="60718"/>
                    <a:pt x="9427" y="64811"/>
                  </a:cubicBezTo>
                  <a:cubicBezTo>
                    <a:pt x="9427" y="65695"/>
                    <a:pt x="8308" y="67244"/>
                    <a:pt x="8308" y="68903"/>
                  </a:cubicBezTo>
                  <a:cubicBezTo>
                    <a:pt x="8308" y="70562"/>
                    <a:pt x="10705" y="72995"/>
                    <a:pt x="11824" y="74654"/>
                  </a:cubicBezTo>
                  <a:cubicBezTo>
                    <a:pt x="13102" y="76313"/>
                    <a:pt x="14221" y="77972"/>
                    <a:pt x="15339" y="80405"/>
                  </a:cubicBezTo>
                  <a:cubicBezTo>
                    <a:pt x="16617" y="82064"/>
                    <a:pt x="15339" y="83723"/>
                    <a:pt x="16617" y="86156"/>
                  </a:cubicBezTo>
                  <a:cubicBezTo>
                    <a:pt x="16617" y="88700"/>
                    <a:pt x="20133" y="91133"/>
                    <a:pt x="21411" y="93566"/>
                  </a:cubicBezTo>
                  <a:cubicBezTo>
                    <a:pt x="21411" y="96000"/>
                    <a:pt x="19014" y="98543"/>
                    <a:pt x="19014" y="100976"/>
                  </a:cubicBezTo>
                  <a:cubicBezTo>
                    <a:pt x="19014" y="102635"/>
                    <a:pt x="19014" y="105069"/>
                    <a:pt x="21411" y="106728"/>
                  </a:cubicBezTo>
                  <a:cubicBezTo>
                    <a:pt x="21411" y="107502"/>
                    <a:pt x="27323" y="109935"/>
                    <a:pt x="27323" y="109161"/>
                  </a:cubicBezTo>
                  <a:cubicBezTo>
                    <a:pt x="27323" y="105843"/>
                    <a:pt x="24926" y="87041"/>
                    <a:pt x="35632" y="92792"/>
                  </a:cubicBezTo>
                  <a:cubicBezTo>
                    <a:pt x="45059" y="96884"/>
                    <a:pt x="36750" y="108387"/>
                    <a:pt x="45059" y="114138"/>
                  </a:cubicBezTo>
                  <a:cubicBezTo>
                    <a:pt x="52250" y="119889"/>
                    <a:pt x="69986" y="111594"/>
                    <a:pt x="69986" y="105069"/>
                  </a:cubicBezTo>
                  <a:cubicBezTo>
                    <a:pt x="69986" y="103410"/>
                    <a:pt x="67589" y="100976"/>
                    <a:pt x="66471" y="99317"/>
                  </a:cubicBezTo>
                  <a:cubicBezTo>
                    <a:pt x="65193" y="96884"/>
                    <a:pt x="62956" y="92792"/>
                    <a:pt x="65193" y="89474"/>
                  </a:cubicBezTo>
                  <a:cubicBezTo>
                    <a:pt x="67589" y="86156"/>
                    <a:pt x="72383" y="85382"/>
                    <a:pt x="73501" y="81290"/>
                  </a:cubicBezTo>
                  <a:cubicBezTo>
                    <a:pt x="74780" y="77972"/>
                    <a:pt x="78295" y="76313"/>
                    <a:pt x="83089" y="77087"/>
                  </a:cubicBezTo>
                  <a:cubicBezTo>
                    <a:pt x="84207" y="72221"/>
                    <a:pt x="79414" y="69788"/>
                    <a:pt x="79414" y="66470"/>
                  </a:cubicBezTo>
                  <a:cubicBezTo>
                    <a:pt x="79414" y="63152"/>
                    <a:pt x="78295" y="57400"/>
                    <a:pt x="79414" y="54967"/>
                  </a:cubicBezTo>
                  <a:cubicBezTo>
                    <a:pt x="87723" y="54193"/>
                    <a:pt x="83089" y="59059"/>
                    <a:pt x="86604" y="61493"/>
                  </a:cubicBezTo>
                  <a:cubicBezTo>
                    <a:pt x="93794" y="64811"/>
                    <a:pt x="97310" y="55852"/>
                    <a:pt x="103222" y="55852"/>
                  </a:cubicBezTo>
                  <a:cubicBezTo>
                    <a:pt x="108015" y="54967"/>
                    <a:pt x="106737" y="57400"/>
                    <a:pt x="108015" y="59944"/>
                  </a:cubicBezTo>
                  <a:cubicBezTo>
                    <a:pt x="108015" y="58285"/>
                    <a:pt x="112649" y="56626"/>
                    <a:pt x="112649" y="55852"/>
                  </a:cubicBezTo>
                  <a:cubicBezTo>
                    <a:pt x="115046" y="54967"/>
                    <a:pt x="115046" y="52534"/>
                    <a:pt x="117443" y="50875"/>
                  </a:cubicBezTo>
                  <a:cubicBezTo>
                    <a:pt x="118561" y="47557"/>
                    <a:pt x="119840" y="43465"/>
                    <a:pt x="118561" y="39373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1" name="Shape 2604"/>
            <p:cNvSpPr/>
            <p:nvPr/>
          </p:nvSpPr>
          <p:spPr>
            <a:xfrm>
              <a:off x="11109765" y="11841434"/>
              <a:ext cx="83880" cy="552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4153" y="55748"/>
                  </a:moveTo>
                  <a:lnTo>
                    <a:pt x="14153" y="55748"/>
                  </a:lnTo>
                  <a:cubicBezTo>
                    <a:pt x="27692" y="41574"/>
                    <a:pt x="54769" y="55748"/>
                    <a:pt x="68923" y="69921"/>
                  </a:cubicBezTo>
                  <a:cubicBezTo>
                    <a:pt x="78153" y="76535"/>
                    <a:pt x="87384" y="84094"/>
                    <a:pt x="91692" y="98267"/>
                  </a:cubicBezTo>
                  <a:cubicBezTo>
                    <a:pt x="100923" y="104881"/>
                    <a:pt x="105230" y="119055"/>
                    <a:pt x="119384" y="119055"/>
                  </a:cubicBezTo>
                  <a:cubicBezTo>
                    <a:pt x="114461" y="111496"/>
                    <a:pt x="114461" y="98267"/>
                    <a:pt x="110153" y="90708"/>
                  </a:cubicBezTo>
                  <a:cubicBezTo>
                    <a:pt x="105230" y="76535"/>
                    <a:pt x="96000" y="76535"/>
                    <a:pt x="87384" y="69921"/>
                  </a:cubicBezTo>
                  <a:cubicBezTo>
                    <a:pt x="73230" y="55748"/>
                    <a:pt x="78153" y="34960"/>
                    <a:pt x="78153" y="6614"/>
                  </a:cubicBezTo>
                  <a:cubicBezTo>
                    <a:pt x="64000" y="0"/>
                    <a:pt x="64000" y="14173"/>
                    <a:pt x="59692" y="27401"/>
                  </a:cubicBezTo>
                  <a:cubicBezTo>
                    <a:pt x="50461" y="34960"/>
                    <a:pt x="41230" y="34960"/>
                    <a:pt x="32000" y="34960"/>
                  </a:cubicBezTo>
                  <a:cubicBezTo>
                    <a:pt x="22769" y="34960"/>
                    <a:pt x="9230" y="34960"/>
                    <a:pt x="0" y="34960"/>
                  </a:cubicBezTo>
                  <a:cubicBezTo>
                    <a:pt x="9230" y="41574"/>
                    <a:pt x="14153" y="49133"/>
                    <a:pt x="14153" y="55748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2" name="Shape 2605"/>
            <p:cNvSpPr/>
            <p:nvPr/>
          </p:nvSpPr>
          <p:spPr>
            <a:xfrm>
              <a:off x="15065475" y="6981528"/>
              <a:ext cx="9530" cy="171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000" y="92307"/>
                  </a:moveTo>
                  <a:lnTo>
                    <a:pt x="115000" y="92307"/>
                  </a:lnTo>
                  <a:cubicBezTo>
                    <a:pt x="115000" y="70769"/>
                    <a:pt x="115000" y="46153"/>
                    <a:pt x="115000" y="0"/>
                  </a:cubicBezTo>
                  <a:cubicBezTo>
                    <a:pt x="75000" y="24615"/>
                    <a:pt x="0" y="70769"/>
                    <a:pt x="0" y="116923"/>
                  </a:cubicBezTo>
                  <a:cubicBezTo>
                    <a:pt x="40000" y="92307"/>
                    <a:pt x="75000" y="116923"/>
                    <a:pt x="115000" y="92307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3" name="Shape 2606"/>
            <p:cNvSpPr/>
            <p:nvPr/>
          </p:nvSpPr>
          <p:spPr>
            <a:xfrm>
              <a:off x="11098328" y="11854770"/>
              <a:ext cx="13344" cy="38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6000" y="106666"/>
                  </a:moveTo>
                  <a:lnTo>
                    <a:pt x="116000" y="106666"/>
                  </a:lnTo>
                  <a:cubicBezTo>
                    <a:pt x="88000" y="106666"/>
                    <a:pt x="60000" y="0"/>
                    <a:pt x="28000" y="0"/>
                  </a:cubicBezTo>
                  <a:lnTo>
                    <a:pt x="0" y="0"/>
                  </a:lnTo>
                  <a:cubicBezTo>
                    <a:pt x="28000" y="106666"/>
                    <a:pt x="60000" y="106666"/>
                    <a:pt x="60000" y="106666"/>
                  </a:cubicBezTo>
                  <a:cubicBezTo>
                    <a:pt x="88000" y="106666"/>
                    <a:pt x="116000" y="106666"/>
                    <a:pt x="116000" y="106666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4" name="Shape 2607"/>
            <p:cNvSpPr/>
            <p:nvPr/>
          </p:nvSpPr>
          <p:spPr>
            <a:xfrm>
              <a:off x="15299956" y="6562407"/>
              <a:ext cx="516626" cy="55247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055" y="1314"/>
                  </a:moveTo>
                  <a:lnTo>
                    <a:pt x="102055" y="1314"/>
                  </a:lnTo>
                  <a:cubicBezTo>
                    <a:pt x="100551" y="1314"/>
                    <a:pt x="100551" y="657"/>
                    <a:pt x="99749" y="0"/>
                  </a:cubicBezTo>
                  <a:cubicBezTo>
                    <a:pt x="99047" y="0"/>
                    <a:pt x="95338" y="4882"/>
                    <a:pt x="94536" y="5539"/>
                  </a:cubicBezTo>
                  <a:cubicBezTo>
                    <a:pt x="94536" y="6197"/>
                    <a:pt x="93834" y="6948"/>
                    <a:pt x="93032" y="7605"/>
                  </a:cubicBezTo>
                  <a:cubicBezTo>
                    <a:pt x="93032" y="9014"/>
                    <a:pt x="93834" y="9671"/>
                    <a:pt x="92330" y="11079"/>
                  </a:cubicBezTo>
                  <a:cubicBezTo>
                    <a:pt x="90827" y="11830"/>
                    <a:pt x="87919" y="11830"/>
                    <a:pt x="86416" y="11830"/>
                  </a:cubicBezTo>
                  <a:cubicBezTo>
                    <a:pt x="83408" y="11830"/>
                    <a:pt x="81904" y="12488"/>
                    <a:pt x="79699" y="13239"/>
                  </a:cubicBezTo>
                  <a:cubicBezTo>
                    <a:pt x="78997" y="13896"/>
                    <a:pt x="78195" y="13896"/>
                    <a:pt x="76691" y="13896"/>
                  </a:cubicBezTo>
                  <a:cubicBezTo>
                    <a:pt x="75187" y="13896"/>
                    <a:pt x="75989" y="12488"/>
                    <a:pt x="74486" y="12488"/>
                  </a:cubicBezTo>
                  <a:cubicBezTo>
                    <a:pt x="73784" y="12488"/>
                    <a:pt x="72280" y="13896"/>
                    <a:pt x="71478" y="13896"/>
                  </a:cubicBezTo>
                  <a:cubicBezTo>
                    <a:pt x="69974" y="13896"/>
                    <a:pt x="69974" y="13239"/>
                    <a:pt x="68471" y="13239"/>
                  </a:cubicBezTo>
                  <a:cubicBezTo>
                    <a:pt x="66265" y="12488"/>
                    <a:pt x="64060" y="12488"/>
                    <a:pt x="61854" y="12488"/>
                  </a:cubicBezTo>
                  <a:cubicBezTo>
                    <a:pt x="58847" y="12488"/>
                    <a:pt x="56641" y="12488"/>
                    <a:pt x="54436" y="13896"/>
                  </a:cubicBezTo>
                  <a:cubicBezTo>
                    <a:pt x="52130" y="14553"/>
                    <a:pt x="48421" y="14553"/>
                    <a:pt x="47719" y="16713"/>
                  </a:cubicBezTo>
                  <a:cubicBezTo>
                    <a:pt x="50626" y="17370"/>
                    <a:pt x="51428" y="19530"/>
                    <a:pt x="49924" y="22253"/>
                  </a:cubicBezTo>
                  <a:cubicBezTo>
                    <a:pt x="48421" y="23661"/>
                    <a:pt x="47719" y="25070"/>
                    <a:pt x="46215" y="26478"/>
                  </a:cubicBezTo>
                  <a:cubicBezTo>
                    <a:pt x="43208" y="28544"/>
                    <a:pt x="42506" y="31361"/>
                    <a:pt x="41002" y="34835"/>
                  </a:cubicBezTo>
                  <a:cubicBezTo>
                    <a:pt x="38696" y="33427"/>
                    <a:pt x="36491" y="32018"/>
                    <a:pt x="33483" y="31361"/>
                  </a:cubicBezTo>
                  <a:cubicBezTo>
                    <a:pt x="33483" y="30610"/>
                    <a:pt x="31278" y="29953"/>
                    <a:pt x="29072" y="29953"/>
                  </a:cubicBezTo>
                  <a:cubicBezTo>
                    <a:pt x="29072" y="29953"/>
                    <a:pt x="29072" y="30610"/>
                    <a:pt x="29774" y="30610"/>
                  </a:cubicBezTo>
                  <a:cubicBezTo>
                    <a:pt x="26867" y="30610"/>
                    <a:pt x="26065" y="32018"/>
                    <a:pt x="24661" y="33427"/>
                  </a:cubicBezTo>
                  <a:cubicBezTo>
                    <a:pt x="23859" y="34084"/>
                    <a:pt x="21654" y="36244"/>
                    <a:pt x="20852" y="36901"/>
                  </a:cubicBezTo>
                  <a:cubicBezTo>
                    <a:pt x="20150" y="38309"/>
                    <a:pt x="20852" y="41126"/>
                    <a:pt x="20150" y="42535"/>
                  </a:cubicBezTo>
                  <a:cubicBezTo>
                    <a:pt x="20150" y="44600"/>
                    <a:pt x="19348" y="46009"/>
                    <a:pt x="18646" y="47417"/>
                  </a:cubicBezTo>
                  <a:cubicBezTo>
                    <a:pt x="17142" y="47417"/>
                    <a:pt x="16441" y="47417"/>
                    <a:pt x="14937" y="48075"/>
                  </a:cubicBezTo>
                  <a:cubicBezTo>
                    <a:pt x="17142" y="50892"/>
                    <a:pt x="15639" y="52957"/>
                    <a:pt x="14937" y="55774"/>
                  </a:cubicBezTo>
                  <a:cubicBezTo>
                    <a:pt x="14135" y="58497"/>
                    <a:pt x="14937" y="61314"/>
                    <a:pt x="13433" y="63380"/>
                  </a:cubicBezTo>
                  <a:cubicBezTo>
                    <a:pt x="11228" y="63380"/>
                    <a:pt x="8922" y="63380"/>
                    <a:pt x="6716" y="63380"/>
                  </a:cubicBezTo>
                  <a:cubicBezTo>
                    <a:pt x="6015" y="68262"/>
                    <a:pt x="6015" y="73145"/>
                    <a:pt x="5213" y="78028"/>
                  </a:cubicBezTo>
                  <a:cubicBezTo>
                    <a:pt x="5213" y="80845"/>
                    <a:pt x="5213" y="82910"/>
                    <a:pt x="3809" y="84976"/>
                  </a:cubicBezTo>
                  <a:cubicBezTo>
                    <a:pt x="2305" y="87793"/>
                    <a:pt x="2305" y="89201"/>
                    <a:pt x="2305" y="92018"/>
                  </a:cubicBezTo>
                  <a:cubicBezTo>
                    <a:pt x="1503" y="92676"/>
                    <a:pt x="1503" y="92676"/>
                    <a:pt x="1503" y="92676"/>
                  </a:cubicBezTo>
                  <a:cubicBezTo>
                    <a:pt x="2305" y="94835"/>
                    <a:pt x="3809" y="97558"/>
                    <a:pt x="3809" y="98967"/>
                  </a:cubicBezTo>
                  <a:cubicBezTo>
                    <a:pt x="3809" y="100375"/>
                    <a:pt x="3809" y="101784"/>
                    <a:pt x="3007" y="103192"/>
                  </a:cubicBezTo>
                  <a:cubicBezTo>
                    <a:pt x="2305" y="105258"/>
                    <a:pt x="0" y="105258"/>
                    <a:pt x="802" y="107323"/>
                  </a:cubicBezTo>
                  <a:cubicBezTo>
                    <a:pt x="3809" y="108732"/>
                    <a:pt x="6716" y="108075"/>
                    <a:pt x="9724" y="108732"/>
                  </a:cubicBezTo>
                  <a:cubicBezTo>
                    <a:pt x="12731" y="109389"/>
                    <a:pt x="11929" y="109389"/>
                    <a:pt x="13433" y="110798"/>
                  </a:cubicBezTo>
                  <a:cubicBezTo>
                    <a:pt x="14937" y="111549"/>
                    <a:pt x="17142" y="110798"/>
                    <a:pt x="18646" y="110798"/>
                  </a:cubicBezTo>
                  <a:cubicBezTo>
                    <a:pt x="20852" y="110798"/>
                    <a:pt x="26065" y="109389"/>
                    <a:pt x="27568" y="110140"/>
                  </a:cubicBezTo>
                  <a:lnTo>
                    <a:pt x="28370" y="110798"/>
                  </a:lnTo>
                  <a:cubicBezTo>
                    <a:pt x="28370" y="110140"/>
                    <a:pt x="28370" y="110140"/>
                    <a:pt x="28370" y="109389"/>
                  </a:cubicBezTo>
                  <a:cubicBezTo>
                    <a:pt x="29072" y="108075"/>
                    <a:pt x="29072" y="105258"/>
                    <a:pt x="31278" y="104507"/>
                  </a:cubicBezTo>
                  <a:cubicBezTo>
                    <a:pt x="32781" y="104507"/>
                    <a:pt x="34987" y="108075"/>
                    <a:pt x="35789" y="108732"/>
                  </a:cubicBezTo>
                  <a:cubicBezTo>
                    <a:pt x="37293" y="110140"/>
                    <a:pt x="39498" y="112206"/>
                    <a:pt x="41704" y="112863"/>
                  </a:cubicBezTo>
                  <a:cubicBezTo>
                    <a:pt x="45413" y="112863"/>
                    <a:pt x="44711" y="110140"/>
                    <a:pt x="44711" y="107323"/>
                  </a:cubicBezTo>
                  <a:cubicBezTo>
                    <a:pt x="47719" y="107323"/>
                    <a:pt x="52932" y="106666"/>
                    <a:pt x="55137" y="107323"/>
                  </a:cubicBezTo>
                  <a:cubicBezTo>
                    <a:pt x="58145" y="108732"/>
                    <a:pt x="58145" y="114272"/>
                    <a:pt x="60350" y="114272"/>
                  </a:cubicBezTo>
                  <a:cubicBezTo>
                    <a:pt x="60350" y="109389"/>
                    <a:pt x="67769" y="109389"/>
                    <a:pt x="71478" y="110798"/>
                  </a:cubicBezTo>
                  <a:cubicBezTo>
                    <a:pt x="75187" y="112863"/>
                    <a:pt x="78195" y="115680"/>
                    <a:pt x="79699" y="119248"/>
                  </a:cubicBezTo>
                  <a:cubicBezTo>
                    <a:pt x="85614" y="119906"/>
                    <a:pt x="88621" y="101784"/>
                    <a:pt x="89323" y="98967"/>
                  </a:cubicBezTo>
                  <a:cubicBezTo>
                    <a:pt x="90125" y="96901"/>
                    <a:pt x="90125" y="94835"/>
                    <a:pt x="90827" y="93427"/>
                  </a:cubicBezTo>
                  <a:cubicBezTo>
                    <a:pt x="91629" y="91267"/>
                    <a:pt x="93032" y="90610"/>
                    <a:pt x="93834" y="88544"/>
                  </a:cubicBezTo>
                  <a:cubicBezTo>
                    <a:pt x="94536" y="87136"/>
                    <a:pt x="94536" y="84976"/>
                    <a:pt x="96040" y="83661"/>
                  </a:cubicBezTo>
                  <a:cubicBezTo>
                    <a:pt x="96842" y="82253"/>
                    <a:pt x="96842" y="82910"/>
                    <a:pt x="97543" y="81502"/>
                  </a:cubicBezTo>
                  <a:cubicBezTo>
                    <a:pt x="97543" y="80845"/>
                    <a:pt x="97543" y="79436"/>
                    <a:pt x="97543" y="78779"/>
                  </a:cubicBezTo>
                  <a:cubicBezTo>
                    <a:pt x="97543" y="76619"/>
                    <a:pt x="98345" y="75962"/>
                    <a:pt x="99047" y="73896"/>
                  </a:cubicBezTo>
                  <a:cubicBezTo>
                    <a:pt x="99749" y="71830"/>
                    <a:pt x="99047" y="71079"/>
                    <a:pt x="102055" y="69671"/>
                  </a:cubicBezTo>
                  <a:cubicBezTo>
                    <a:pt x="104260" y="69671"/>
                    <a:pt x="105764" y="69671"/>
                    <a:pt x="106466" y="66854"/>
                  </a:cubicBezTo>
                  <a:cubicBezTo>
                    <a:pt x="107268" y="65539"/>
                    <a:pt x="106466" y="63380"/>
                    <a:pt x="106466" y="61971"/>
                  </a:cubicBezTo>
                  <a:cubicBezTo>
                    <a:pt x="108771" y="60657"/>
                    <a:pt x="110175" y="60657"/>
                    <a:pt x="110977" y="58497"/>
                  </a:cubicBezTo>
                  <a:cubicBezTo>
                    <a:pt x="110977" y="57089"/>
                    <a:pt x="110977" y="55774"/>
                    <a:pt x="110977" y="54366"/>
                  </a:cubicBezTo>
                  <a:cubicBezTo>
                    <a:pt x="111679" y="50892"/>
                    <a:pt x="113984" y="51549"/>
                    <a:pt x="116190" y="49483"/>
                  </a:cubicBezTo>
                  <a:cubicBezTo>
                    <a:pt x="117694" y="46666"/>
                    <a:pt x="116190" y="43849"/>
                    <a:pt x="117694" y="41126"/>
                  </a:cubicBezTo>
                  <a:cubicBezTo>
                    <a:pt x="119097" y="38309"/>
                    <a:pt x="119097" y="38309"/>
                    <a:pt x="119097" y="38309"/>
                  </a:cubicBezTo>
                  <a:cubicBezTo>
                    <a:pt x="119899" y="36901"/>
                    <a:pt x="119899" y="34835"/>
                    <a:pt x="119899" y="33427"/>
                  </a:cubicBezTo>
                  <a:cubicBezTo>
                    <a:pt x="116892" y="32769"/>
                    <a:pt x="116190" y="32769"/>
                    <a:pt x="113984" y="31361"/>
                  </a:cubicBezTo>
                  <a:cubicBezTo>
                    <a:pt x="112481" y="30610"/>
                    <a:pt x="110175" y="29201"/>
                    <a:pt x="108771" y="28544"/>
                  </a:cubicBezTo>
                  <a:cubicBezTo>
                    <a:pt x="108771" y="26478"/>
                    <a:pt x="108771" y="22253"/>
                    <a:pt x="109473" y="20187"/>
                  </a:cubicBezTo>
                  <a:cubicBezTo>
                    <a:pt x="110175" y="18779"/>
                    <a:pt x="111679" y="18779"/>
                    <a:pt x="112481" y="17370"/>
                  </a:cubicBezTo>
                  <a:cubicBezTo>
                    <a:pt x="112481" y="17370"/>
                    <a:pt x="112481" y="16713"/>
                    <a:pt x="112481" y="15305"/>
                  </a:cubicBezTo>
                  <a:cubicBezTo>
                    <a:pt x="108771" y="15305"/>
                    <a:pt x="105062" y="13239"/>
                    <a:pt x="101253" y="13239"/>
                  </a:cubicBezTo>
                  <a:cubicBezTo>
                    <a:pt x="101253" y="9014"/>
                    <a:pt x="102055" y="5539"/>
                    <a:pt x="102055" y="1314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5" name="Shape 2608"/>
            <p:cNvSpPr/>
            <p:nvPr/>
          </p:nvSpPr>
          <p:spPr>
            <a:xfrm>
              <a:off x="14863400" y="5305042"/>
              <a:ext cx="1631848" cy="14173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68" y="36369"/>
                  </a:moveTo>
                  <a:lnTo>
                    <a:pt x="119968" y="36369"/>
                  </a:lnTo>
                  <a:cubicBezTo>
                    <a:pt x="119968" y="35272"/>
                    <a:pt x="119014" y="35272"/>
                    <a:pt x="118537" y="34468"/>
                  </a:cubicBezTo>
                  <a:cubicBezTo>
                    <a:pt x="118537" y="33920"/>
                    <a:pt x="118537" y="33079"/>
                    <a:pt x="118537" y="32567"/>
                  </a:cubicBezTo>
                  <a:cubicBezTo>
                    <a:pt x="118791" y="31471"/>
                    <a:pt x="118537" y="31215"/>
                    <a:pt x="117837" y="30667"/>
                  </a:cubicBezTo>
                  <a:cubicBezTo>
                    <a:pt x="117138" y="30374"/>
                    <a:pt x="116661" y="30118"/>
                    <a:pt x="116661" y="29314"/>
                  </a:cubicBezTo>
                  <a:cubicBezTo>
                    <a:pt x="116184" y="29022"/>
                    <a:pt x="115961" y="29022"/>
                    <a:pt x="115707" y="28473"/>
                  </a:cubicBezTo>
                  <a:cubicBezTo>
                    <a:pt x="115484" y="28218"/>
                    <a:pt x="115230" y="27669"/>
                    <a:pt x="114785" y="27413"/>
                  </a:cubicBezTo>
                  <a:cubicBezTo>
                    <a:pt x="114308" y="27121"/>
                    <a:pt x="112877" y="27413"/>
                    <a:pt x="112400" y="27413"/>
                  </a:cubicBezTo>
                  <a:cubicBezTo>
                    <a:pt x="111701" y="27669"/>
                    <a:pt x="111224" y="28473"/>
                    <a:pt x="110524" y="28473"/>
                  </a:cubicBezTo>
                  <a:cubicBezTo>
                    <a:pt x="110047" y="28473"/>
                    <a:pt x="109793" y="27669"/>
                    <a:pt x="109348" y="27413"/>
                  </a:cubicBezTo>
                  <a:cubicBezTo>
                    <a:pt x="108871" y="27413"/>
                    <a:pt x="108616" y="27413"/>
                    <a:pt x="108394" y="27669"/>
                  </a:cubicBezTo>
                  <a:cubicBezTo>
                    <a:pt x="107217" y="27962"/>
                    <a:pt x="106740" y="28218"/>
                    <a:pt x="105786" y="27413"/>
                  </a:cubicBezTo>
                  <a:cubicBezTo>
                    <a:pt x="105087" y="26865"/>
                    <a:pt x="104133" y="25769"/>
                    <a:pt x="103211" y="25769"/>
                  </a:cubicBezTo>
                  <a:cubicBezTo>
                    <a:pt x="102480" y="25513"/>
                    <a:pt x="101558" y="26317"/>
                    <a:pt x="100826" y="26573"/>
                  </a:cubicBezTo>
                  <a:cubicBezTo>
                    <a:pt x="100127" y="26865"/>
                    <a:pt x="99173" y="27413"/>
                    <a:pt x="98950" y="27962"/>
                  </a:cubicBezTo>
                  <a:cubicBezTo>
                    <a:pt x="98251" y="28473"/>
                    <a:pt x="98728" y="29022"/>
                    <a:pt x="98473" y="29826"/>
                  </a:cubicBezTo>
                  <a:cubicBezTo>
                    <a:pt x="97996" y="29570"/>
                    <a:pt x="97519" y="29570"/>
                    <a:pt x="97042" y="29314"/>
                  </a:cubicBezTo>
                  <a:cubicBezTo>
                    <a:pt x="96597" y="29314"/>
                    <a:pt x="96120" y="29314"/>
                    <a:pt x="95643" y="29314"/>
                  </a:cubicBezTo>
                  <a:cubicBezTo>
                    <a:pt x="95389" y="27669"/>
                    <a:pt x="97297" y="27669"/>
                    <a:pt x="97042" y="26317"/>
                  </a:cubicBezTo>
                  <a:cubicBezTo>
                    <a:pt x="96343" y="26317"/>
                    <a:pt x="96597" y="24416"/>
                    <a:pt x="96820" y="23868"/>
                  </a:cubicBezTo>
                  <a:cubicBezTo>
                    <a:pt x="97519" y="23868"/>
                    <a:pt x="97774" y="23064"/>
                    <a:pt x="98251" y="22771"/>
                  </a:cubicBezTo>
                  <a:cubicBezTo>
                    <a:pt x="98950" y="21711"/>
                    <a:pt x="98473" y="22223"/>
                    <a:pt x="98473" y="21163"/>
                  </a:cubicBezTo>
                  <a:cubicBezTo>
                    <a:pt x="98473" y="19518"/>
                    <a:pt x="100127" y="19518"/>
                    <a:pt x="100604" y="18714"/>
                  </a:cubicBezTo>
                  <a:cubicBezTo>
                    <a:pt x="100826" y="18458"/>
                    <a:pt x="100826" y="17910"/>
                    <a:pt x="100826" y="17910"/>
                  </a:cubicBezTo>
                  <a:cubicBezTo>
                    <a:pt x="101081" y="17618"/>
                    <a:pt x="101558" y="17910"/>
                    <a:pt x="101558" y="17362"/>
                  </a:cubicBezTo>
                  <a:cubicBezTo>
                    <a:pt x="101780" y="16813"/>
                    <a:pt x="99904" y="15717"/>
                    <a:pt x="99650" y="15169"/>
                  </a:cubicBezTo>
                  <a:cubicBezTo>
                    <a:pt x="99173" y="14620"/>
                    <a:pt x="98473" y="13560"/>
                    <a:pt x="98251" y="12756"/>
                  </a:cubicBezTo>
                  <a:cubicBezTo>
                    <a:pt x="97996" y="11915"/>
                    <a:pt x="98251" y="11367"/>
                    <a:pt x="97996" y="10563"/>
                  </a:cubicBezTo>
                  <a:cubicBezTo>
                    <a:pt x="95866" y="10307"/>
                    <a:pt x="93767" y="11367"/>
                    <a:pt x="93513" y="13816"/>
                  </a:cubicBezTo>
                  <a:cubicBezTo>
                    <a:pt x="93513" y="14364"/>
                    <a:pt x="93767" y="15169"/>
                    <a:pt x="93036" y="15461"/>
                  </a:cubicBezTo>
                  <a:cubicBezTo>
                    <a:pt x="92559" y="15717"/>
                    <a:pt x="92337" y="15461"/>
                    <a:pt x="92114" y="14913"/>
                  </a:cubicBezTo>
                  <a:cubicBezTo>
                    <a:pt x="91860" y="13816"/>
                    <a:pt x="92813" y="13012"/>
                    <a:pt x="92337" y="11915"/>
                  </a:cubicBezTo>
                  <a:cubicBezTo>
                    <a:pt x="91860" y="11915"/>
                    <a:pt x="91160" y="11660"/>
                    <a:pt x="90683" y="11660"/>
                  </a:cubicBezTo>
                  <a:cubicBezTo>
                    <a:pt x="90683" y="11111"/>
                    <a:pt x="91160" y="10855"/>
                    <a:pt x="91160" y="10307"/>
                  </a:cubicBezTo>
                  <a:cubicBezTo>
                    <a:pt x="91383" y="10307"/>
                    <a:pt x="91860" y="10015"/>
                    <a:pt x="91860" y="10307"/>
                  </a:cubicBezTo>
                  <a:cubicBezTo>
                    <a:pt x="92114" y="9759"/>
                    <a:pt x="93290" y="7310"/>
                    <a:pt x="93767" y="7310"/>
                  </a:cubicBezTo>
                  <a:cubicBezTo>
                    <a:pt x="94213" y="7054"/>
                    <a:pt x="94689" y="7602"/>
                    <a:pt x="94944" y="6762"/>
                  </a:cubicBezTo>
                  <a:cubicBezTo>
                    <a:pt x="95166" y="6506"/>
                    <a:pt x="94689" y="5665"/>
                    <a:pt x="94944" y="5409"/>
                  </a:cubicBezTo>
                  <a:cubicBezTo>
                    <a:pt x="94213" y="4861"/>
                    <a:pt x="93767" y="5409"/>
                    <a:pt x="93036" y="5409"/>
                  </a:cubicBezTo>
                  <a:cubicBezTo>
                    <a:pt x="92114" y="5665"/>
                    <a:pt x="91637" y="4861"/>
                    <a:pt x="91160" y="3764"/>
                  </a:cubicBezTo>
                  <a:cubicBezTo>
                    <a:pt x="90937" y="3253"/>
                    <a:pt x="91160" y="3508"/>
                    <a:pt x="90683" y="2960"/>
                  </a:cubicBezTo>
                  <a:cubicBezTo>
                    <a:pt x="90461" y="2412"/>
                    <a:pt x="89729" y="2412"/>
                    <a:pt x="89507" y="1900"/>
                  </a:cubicBezTo>
                  <a:cubicBezTo>
                    <a:pt x="89030" y="1352"/>
                    <a:pt x="89252" y="255"/>
                    <a:pt x="88330" y="0"/>
                  </a:cubicBezTo>
                  <a:cubicBezTo>
                    <a:pt x="88330" y="1060"/>
                    <a:pt x="88076" y="511"/>
                    <a:pt x="87599" y="1060"/>
                  </a:cubicBezTo>
                  <a:cubicBezTo>
                    <a:pt x="87154" y="1352"/>
                    <a:pt x="87376" y="1608"/>
                    <a:pt x="87154" y="1900"/>
                  </a:cubicBezTo>
                  <a:cubicBezTo>
                    <a:pt x="86899" y="2412"/>
                    <a:pt x="86422" y="2412"/>
                    <a:pt x="86200" y="2412"/>
                  </a:cubicBezTo>
                  <a:cubicBezTo>
                    <a:pt x="85023" y="3253"/>
                    <a:pt x="84069" y="4057"/>
                    <a:pt x="82893" y="4605"/>
                  </a:cubicBezTo>
                  <a:cubicBezTo>
                    <a:pt x="81717" y="5409"/>
                    <a:pt x="80540" y="5957"/>
                    <a:pt x="79586" y="7054"/>
                  </a:cubicBezTo>
                  <a:cubicBezTo>
                    <a:pt x="79109" y="7310"/>
                    <a:pt x="78155" y="7858"/>
                    <a:pt x="78155" y="8662"/>
                  </a:cubicBezTo>
                  <a:cubicBezTo>
                    <a:pt x="78155" y="8955"/>
                    <a:pt x="78632" y="8955"/>
                    <a:pt x="78632" y="9503"/>
                  </a:cubicBezTo>
                  <a:cubicBezTo>
                    <a:pt x="78632" y="9759"/>
                    <a:pt x="78632" y="10015"/>
                    <a:pt x="78632" y="10307"/>
                  </a:cubicBezTo>
                  <a:cubicBezTo>
                    <a:pt x="78410" y="10307"/>
                    <a:pt x="77933" y="10307"/>
                    <a:pt x="77456" y="10307"/>
                  </a:cubicBezTo>
                  <a:cubicBezTo>
                    <a:pt x="77933" y="11111"/>
                    <a:pt x="77710" y="12208"/>
                    <a:pt x="77233" y="12756"/>
                  </a:cubicBezTo>
                  <a:cubicBezTo>
                    <a:pt x="76756" y="13268"/>
                    <a:pt x="75802" y="13268"/>
                    <a:pt x="75103" y="13560"/>
                  </a:cubicBezTo>
                  <a:cubicBezTo>
                    <a:pt x="74149" y="13560"/>
                    <a:pt x="73227" y="12756"/>
                    <a:pt x="72273" y="11915"/>
                  </a:cubicBezTo>
                  <a:cubicBezTo>
                    <a:pt x="71319" y="11367"/>
                    <a:pt x="70620" y="11111"/>
                    <a:pt x="69443" y="11111"/>
                  </a:cubicBezTo>
                  <a:cubicBezTo>
                    <a:pt x="68489" y="11111"/>
                    <a:pt x="67790" y="11367"/>
                    <a:pt x="66836" y="11367"/>
                  </a:cubicBezTo>
                  <a:cubicBezTo>
                    <a:pt x="65437" y="11660"/>
                    <a:pt x="64960" y="11367"/>
                    <a:pt x="63751" y="10307"/>
                  </a:cubicBezTo>
                  <a:cubicBezTo>
                    <a:pt x="62352" y="9211"/>
                    <a:pt x="60922" y="7602"/>
                    <a:pt x="59046" y="7602"/>
                  </a:cubicBezTo>
                  <a:cubicBezTo>
                    <a:pt x="59046" y="8955"/>
                    <a:pt x="59046" y="9759"/>
                    <a:pt x="57869" y="10307"/>
                  </a:cubicBezTo>
                  <a:cubicBezTo>
                    <a:pt x="56915" y="10855"/>
                    <a:pt x="55961" y="10563"/>
                    <a:pt x="55039" y="11111"/>
                  </a:cubicBezTo>
                  <a:cubicBezTo>
                    <a:pt x="53831" y="11660"/>
                    <a:pt x="53608" y="12756"/>
                    <a:pt x="52655" y="13560"/>
                  </a:cubicBezTo>
                  <a:cubicBezTo>
                    <a:pt x="51955" y="14109"/>
                    <a:pt x="51255" y="14913"/>
                    <a:pt x="51001" y="15717"/>
                  </a:cubicBezTo>
                  <a:cubicBezTo>
                    <a:pt x="50779" y="16265"/>
                    <a:pt x="50302" y="18166"/>
                    <a:pt x="49825" y="18458"/>
                  </a:cubicBezTo>
                  <a:cubicBezTo>
                    <a:pt x="49602" y="18458"/>
                    <a:pt x="48171" y="18166"/>
                    <a:pt x="47949" y="18458"/>
                  </a:cubicBezTo>
                  <a:cubicBezTo>
                    <a:pt x="47726" y="18970"/>
                    <a:pt x="48648" y="19518"/>
                    <a:pt x="48426" y="20359"/>
                  </a:cubicBezTo>
                  <a:cubicBezTo>
                    <a:pt x="48426" y="20871"/>
                    <a:pt x="46295" y="21711"/>
                    <a:pt x="45818" y="21967"/>
                  </a:cubicBezTo>
                  <a:cubicBezTo>
                    <a:pt x="46041" y="23064"/>
                    <a:pt x="44642" y="23612"/>
                    <a:pt x="43942" y="24124"/>
                  </a:cubicBezTo>
                  <a:cubicBezTo>
                    <a:pt x="43465" y="24416"/>
                    <a:pt x="43211" y="24672"/>
                    <a:pt x="42734" y="25220"/>
                  </a:cubicBezTo>
                  <a:cubicBezTo>
                    <a:pt x="42511" y="25513"/>
                    <a:pt x="42034" y="26317"/>
                    <a:pt x="41558" y="26573"/>
                  </a:cubicBezTo>
                  <a:cubicBezTo>
                    <a:pt x="40858" y="26865"/>
                    <a:pt x="40158" y="26317"/>
                    <a:pt x="39459" y="26573"/>
                  </a:cubicBezTo>
                  <a:cubicBezTo>
                    <a:pt x="38728" y="26573"/>
                    <a:pt x="38505" y="26865"/>
                    <a:pt x="38028" y="27121"/>
                  </a:cubicBezTo>
                  <a:cubicBezTo>
                    <a:pt x="37074" y="27669"/>
                    <a:pt x="36152" y="27962"/>
                    <a:pt x="35198" y="28473"/>
                  </a:cubicBezTo>
                  <a:cubicBezTo>
                    <a:pt x="34244" y="29022"/>
                    <a:pt x="33322" y="28473"/>
                    <a:pt x="32368" y="28766"/>
                  </a:cubicBezTo>
                  <a:cubicBezTo>
                    <a:pt x="31414" y="29022"/>
                    <a:pt x="31669" y="30374"/>
                    <a:pt x="31669" y="31471"/>
                  </a:cubicBezTo>
                  <a:cubicBezTo>
                    <a:pt x="31669" y="32567"/>
                    <a:pt x="31669" y="33371"/>
                    <a:pt x="31192" y="34468"/>
                  </a:cubicBezTo>
                  <a:cubicBezTo>
                    <a:pt x="30937" y="34980"/>
                    <a:pt x="30715" y="35528"/>
                    <a:pt x="30461" y="35820"/>
                  </a:cubicBezTo>
                  <a:cubicBezTo>
                    <a:pt x="30238" y="36076"/>
                    <a:pt x="29761" y="36369"/>
                    <a:pt x="29538" y="36625"/>
                  </a:cubicBezTo>
                  <a:cubicBezTo>
                    <a:pt x="29284" y="37173"/>
                    <a:pt x="29284" y="37429"/>
                    <a:pt x="28807" y="37721"/>
                  </a:cubicBezTo>
                  <a:cubicBezTo>
                    <a:pt x="28330" y="38269"/>
                    <a:pt x="27885" y="38269"/>
                    <a:pt x="27408" y="38525"/>
                  </a:cubicBezTo>
                  <a:cubicBezTo>
                    <a:pt x="27154" y="39074"/>
                    <a:pt x="27154" y="39622"/>
                    <a:pt x="26709" y="39878"/>
                  </a:cubicBezTo>
                  <a:cubicBezTo>
                    <a:pt x="26232" y="40170"/>
                    <a:pt x="25977" y="40426"/>
                    <a:pt x="25500" y="40682"/>
                  </a:cubicBezTo>
                  <a:cubicBezTo>
                    <a:pt x="24801" y="40974"/>
                    <a:pt x="23402" y="41230"/>
                    <a:pt x="22925" y="42071"/>
                  </a:cubicBezTo>
                  <a:cubicBezTo>
                    <a:pt x="22670" y="42583"/>
                    <a:pt x="22925" y="42875"/>
                    <a:pt x="22448" y="43423"/>
                  </a:cubicBezTo>
                  <a:cubicBezTo>
                    <a:pt x="22225" y="43935"/>
                    <a:pt x="21271" y="44227"/>
                    <a:pt x="21494" y="45031"/>
                  </a:cubicBezTo>
                  <a:cubicBezTo>
                    <a:pt x="21971" y="45324"/>
                    <a:pt x="22670" y="45580"/>
                    <a:pt x="22925" y="46128"/>
                  </a:cubicBezTo>
                  <a:cubicBezTo>
                    <a:pt x="24324" y="48577"/>
                    <a:pt x="18664" y="49125"/>
                    <a:pt x="18887" y="51282"/>
                  </a:cubicBezTo>
                  <a:cubicBezTo>
                    <a:pt x="18187" y="51830"/>
                    <a:pt x="17011" y="51026"/>
                    <a:pt x="16057" y="51538"/>
                  </a:cubicBezTo>
                  <a:cubicBezTo>
                    <a:pt x="15135" y="52378"/>
                    <a:pt x="14880" y="53183"/>
                    <a:pt x="14435" y="51282"/>
                  </a:cubicBezTo>
                  <a:cubicBezTo>
                    <a:pt x="13958" y="51282"/>
                    <a:pt x="13704" y="51282"/>
                    <a:pt x="13227" y="51282"/>
                  </a:cubicBezTo>
                  <a:cubicBezTo>
                    <a:pt x="13227" y="51282"/>
                    <a:pt x="13227" y="51282"/>
                    <a:pt x="13481" y="51282"/>
                  </a:cubicBezTo>
                  <a:cubicBezTo>
                    <a:pt x="13481" y="51830"/>
                    <a:pt x="13481" y="52086"/>
                    <a:pt x="13481" y="52634"/>
                  </a:cubicBezTo>
                  <a:cubicBezTo>
                    <a:pt x="12273" y="52634"/>
                    <a:pt x="11828" y="52378"/>
                    <a:pt x="10874" y="52927"/>
                  </a:cubicBezTo>
                  <a:cubicBezTo>
                    <a:pt x="10397" y="53183"/>
                    <a:pt x="9920" y="53183"/>
                    <a:pt x="9697" y="53731"/>
                  </a:cubicBezTo>
                  <a:cubicBezTo>
                    <a:pt x="9220" y="54279"/>
                    <a:pt x="9220" y="54827"/>
                    <a:pt x="8744" y="55083"/>
                  </a:cubicBezTo>
                  <a:cubicBezTo>
                    <a:pt x="8521" y="55376"/>
                    <a:pt x="8044" y="55376"/>
                    <a:pt x="7567" y="55083"/>
                  </a:cubicBezTo>
                  <a:cubicBezTo>
                    <a:pt x="6613" y="54827"/>
                    <a:pt x="5437" y="54535"/>
                    <a:pt x="4483" y="54535"/>
                  </a:cubicBezTo>
                  <a:cubicBezTo>
                    <a:pt x="3306" y="54535"/>
                    <a:pt x="2130" y="54279"/>
                    <a:pt x="1208" y="54279"/>
                  </a:cubicBezTo>
                  <a:cubicBezTo>
                    <a:pt x="953" y="55376"/>
                    <a:pt x="1208" y="57276"/>
                    <a:pt x="0" y="57532"/>
                  </a:cubicBezTo>
                  <a:cubicBezTo>
                    <a:pt x="254" y="58081"/>
                    <a:pt x="731" y="58629"/>
                    <a:pt x="953" y="59141"/>
                  </a:cubicBezTo>
                  <a:cubicBezTo>
                    <a:pt x="1208" y="59689"/>
                    <a:pt x="953" y="60530"/>
                    <a:pt x="1208" y="61041"/>
                  </a:cubicBezTo>
                  <a:cubicBezTo>
                    <a:pt x="1653" y="61590"/>
                    <a:pt x="2384" y="61882"/>
                    <a:pt x="3084" y="62138"/>
                  </a:cubicBezTo>
                  <a:cubicBezTo>
                    <a:pt x="4038" y="62686"/>
                    <a:pt x="3783" y="62942"/>
                    <a:pt x="4260" y="64038"/>
                  </a:cubicBezTo>
                  <a:cubicBezTo>
                    <a:pt x="4737" y="62942"/>
                    <a:pt x="5214" y="63234"/>
                    <a:pt x="6391" y="63234"/>
                  </a:cubicBezTo>
                  <a:cubicBezTo>
                    <a:pt x="7344" y="63234"/>
                    <a:pt x="7821" y="62686"/>
                    <a:pt x="8521" y="62138"/>
                  </a:cubicBezTo>
                  <a:cubicBezTo>
                    <a:pt x="9443" y="61590"/>
                    <a:pt x="9443" y="62394"/>
                    <a:pt x="9920" y="63234"/>
                  </a:cubicBezTo>
                  <a:cubicBezTo>
                    <a:pt x="10397" y="63783"/>
                    <a:pt x="10874" y="64587"/>
                    <a:pt x="11351" y="65135"/>
                  </a:cubicBezTo>
                  <a:cubicBezTo>
                    <a:pt x="11573" y="65391"/>
                    <a:pt x="12050" y="66232"/>
                    <a:pt x="11828" y="66487"/>
                  </a:cubicBezTo>
                  <a:cubicBezTo>
                    <a:pt x="11828" y="66743"/>
                    <a:pt x="11096" y="66743"/>
                    <a:pt x="11096" y="67292"/>
                  </a:cubicBezTo>
                  <a:cubicBezTo>
                    <a:pt x="10874" y="67584"/>
                    <a:pt x="11096" y="68132"/>
                    <a:pt x="10874" y="68388"/>
                  </a:cubicBezTo>
                  <a:cubicBezTo>
                    <a:pt x="10651" y="68936"/>
                    <a:pt x="10174" y="68644"/>
                    <a:pt x="9920" y="69192"/>
                  </a:cubicBezTo>
                  <a:cubicBezTo>
                    <a:pt x="9697" y="69485"/>
                    <a:pt x="9443" y="71093"/>
                    <a:pt x="9697" y="71385"/>
                  </a:cubicBezTo>
                  <a:cubicBezTo>
                    <a:pt x="9920" y="72190"/>
                    <a:pt x="11351" y="72994"/>
                    <a:pt x="11828" y="73286"/>
                  </a:cubicBezTo>
                  <a:cubicBezTo>
                    <a:pt x="12050" y="74894"/>
                    <a:pt x="13004" y="75735"/>
                    <a:pt x="12273" y="77343"/>
                  </a:cubicBezTo>
                  <a:cubicBezTo>
                    <a:pt x="12050" y="78696"/>
                    <a:pt x="10651" y="78696"/>
                    <a:pt x="9697" y="78696"/>
                  </a:cubicBezTo>
                  <a:cubicBezTo>
                    <a:pt x="9697" y="78440"/>
                    <a:pt x="9697" y="78148"/>
                    <a:pt x="9697" y="78148"/>
                  </a:cubicBezTo>
                  <a:cubicBezTo>
                    <a:pt x="9443" y="78148"/>
                    <a:pt x="8998" y="77892"/>
                    <a:pt x="8521" y="77892"/>
                  </a:cubicBezTo>
                  <a:cubicBezTo>
                    <a:pt x="8998" y="78440"/>
                    <a:pt x="9443" y="78696"/>
                    <a:pt x="9920" y="78696"/>
                  </a:cubicBezTo>
                  <a:cubicBezTo>
                    <a:pt x="10874" y="78988"/>
                    <a:pt x="11573" y="78988"/>
                    <a:pt x="12273" y="78696"/>
                  </a:cubicBezTo>
                  <a:cubicBezTo>
                    <a:pt x="13004" y="78440"/>
                    <a:pt x="13481" y="78440"/>
                    <a:pt x="14181" y="78148"/>
                  </a:cubicBezTo>
                  <a:cubicBezTo>
                    <a:pt x="14658" y="78148"/>
                    <a:pt x="15135" y="77892"/>
                    <a:pt x="15612" y="77892"/>
                  </a:cubicBezTo>
                  <a:cubicBezTo>
                    <a:pt x="16057" y="77892"/>
                    <a:pt x="16311" y="77343"/>
                    <a:pt x="16788" y="77343"/>
                  </a:cubicBezTo>
                  <a:cubicBezTo>
                    <a:pt x="17265" y="77088"/>
                    <a:pt x="17965" y="77088"/>
                    <a:pt x="18441" y="77088"/>
                  </a:cubicBezTo>
                  <a:cubicBezTo>
                    <a:pt x="19364" y="76795"/>
                    <a:pt x="20095" y="76247"/>
                    <a:pt x="21017" y="75735"/>
                  </a:cubicBezTo>
                  <a:cubicBezTo>
                    <a:pt x="21271" y="75735"/>
                    <a:pt x="21494" y="75187"/>
                    <a:pt x="21748" y="75187"/>
                  </a:cubicBezTo>
                  <a:cubicBezTo>
                    <a:pt x="22225" y="75187"/>
                    <a:pt x="22448" y="75187"/>
                    <a:pt x="22670" y="75187"/>
                  </a:cubicBezTo>
                  <a:cubicBezTo>
                    <a:pt x="23402" y="74894"/>
                    <a:pt x="23402" y="74090"/>
                    <a:pt x="24101" y="74090"/>
                  </a:cubicBezTo>
                  <a:cubicBezTo>
                    <a:pt x="25500" y="74090"/>
                    <a:pt x="26709" y="74639"/>
                    <a:pt x="27885" y="74894"/>
                  </a:cubicBezTo>
                  <a:cubicBezTo>
                    <a:pt x="28585" y="75187"/>
                    <a:pt x="29284" y="75443"/>
                    <a:pt x="30015" y="75991"/>
                  </a:cubicBezTo>
                  <a:cubicBezTo>
                    <a:pt x="30937" y="76539"/>
                    <a:pt x="31669" y="76247"/>
                    <a:pt x="32591" y="76247"/>
                  </a:cubicBezTo>
                  <a:cubicBezTo>
                    <a:pt x="33322" y="75991"/>
                    <a:pt x="34244" y="75991"/>
                    <a:pt x="34721" y="75735"/>
                  </a:cubicBezTo>
                  <a:cubicBezTo>
                    <a:pt x="35675" y="74639"/>
                    <a:pt x="36852" y="74639"/>
                    <a:pt x="38251" y="74894"/>
                  </a:cubicBezTo>
                  <a:cubicBezTo>
                    <a:pt x="38728" y="74894"/>
                    <a:pt x="39459" y="74894"/>
                    <a:pt x="39936" y="74639"/>
                  </a:cubicBezTo>
                  <a:cubicBezTo>
                    <a:pt x="40381" y="74346"/>
                    <a:pt x="40381" y="74090"/>
                    <a:pt x="40858" y="74090"/>
                  </a:cubicBezTo>
                  <a:cubicBezTo>
                    <a:pt x="41112" y="74090"/>
                    <a:pt x="41335" y="74090"/>
                    <a:pt x="41558" y="74090"/>
                  </a:cubicBezTo>
                  <a:cubicBezTo>
                    <a:pt x="42289" y="74090"/>
                    <a:pt x="42988" y="74090"/>
                    <a:pt x="43465" y="74090"/>
                  </a:cubicBezTo>
                  <a:cubicBezTo>
                    <a:pt x="44165" y="73798"/>
                    <a:pt x="44642" y="73542"/>
                    <a:pt x="45119" y="72994"/>
                  </a:cubicBezTo>
                  <a:cubicBezTo>
                    <a:pt x="45341" y="72445"/>
                    <a:pt x="45596" y="71897"/>
                    <a:pt x="45818" y="71385"/>
                  </a:cubicBezTo>
                  <a:cubicBezTo>
                    <a:pt x="46295" y="70837"/>
                    <a:pt x="46518" y="70837"/>
                    <a:pt x="47249" y="70837"/>
                  </a:cubicBezTo>
                  <a:cubicBezTo>
                    <a:pt x="47249" y="70289"/>
                    <a:pt x="46995" y="69741"/>
                    <a:pt x="47249" y="69192"/>
                  </a:cubicBezTo>
                  <a:cubicBezTo>
                    <a:pt x="47249" y="68388"/>
                    <a:pt x="47472" y="67840"/>
                    <a:pt x="47726" y="67584"/>
                  </a:cubicBezTo>
                  <a:cubicBezTo>
                    <a:pt x="48426" y="66487"/>
                    <a:pt x="48903" y="65683"/>
                    <a:pt x="49602" y="64843"/>
                  </a:cubicBezTo>
                  <a:cubicBezTo>
                    <a:pt x="49825" y="64587"/>
                    <a:pt x="50079" y="64331"/>
                    <a:pt x="50302" y="64331"/>
                  </a:cubicBezTo>
                  <a:cubicBezTo>
                    <a:pt x="50302" y="64038"/>
                    <a:pt x="50556" y="63783"/>
                    <a:pt x="50779" y="63783"/>
                  </a:cubicBezTo>
                  <a:cubicBezTo>
                    <a:pt x="51001" y="63234"/>
                    <a:pt x="51478" y="62942"/>
                    <a:pt x="51955" y="62394"/>
                  </a:cubicBezTo>
                  <a:cubicBezTo>
                    <a:pt x="52209" y="62138"/>
                    <a:pt x="52655" y="61590"/>
                    <a:pt x="52909" y="61334"/>
                  </a:cubicBezTo>
                  <a:cubicBezTo>
                    <a:pt x="53386" y="60785"/>
                    <a:pt x="53608" y="59981"/>
                    <a:pt x="54085" y="59981"/>
                  </a:cubicBezTo>
                  <a:cubicBezTo>
                    <a:pt x="54085" y="59981"/>
                    <a:pt x="54085" y="59981"/>
                    <a:pt x="54308" y="59689"/>
                  </a:cubicBezTo>
                  <a:cubicBezTo>
                    <a:pt x="54308" y="59141"/>
                    <a:pt x="54308" y="57276"/>
                    <a:pt x="53831" y="56728"/>
                  </a:cubicBezTo>
                  <a:cubicBezTo>
                    <a:pt x="53608" y="56436"/>
                    <a:pt x="53386" y="56728"/>
                    <a:pt x="53386" y="56180"/>
                  </a:cubicBezTo>
                  <a:cubicBezTo>
                    <a:pt x="53386" y="55887"/>
                    <a:pt x="53386" y="55632"/>
                    <a:pt x="53608" y="55376"/>
                  </a:cubicBezTo>
                  <a:cubicBezTo>
                    <a:pt x="54085" y="55376"/>
                    <a:pt x="55039" y="55887"/>
                    <a:pt x="55262" y="55887"/>
                  </a:cubicBezTo>
                  <a:cubicBezTo>
                    <a:pt x="55739" y="56180"/>
                    <a:pt x="56438" y="56984"/>
                    <a:pt x="56915" y="56984"/>
                  </a:cubicBezTo>
                  <a:cubicBezTo>
                    <a:pt x="57615" y="56984"/>
                    <a:pt x="58092" y="56436"/>
                    <a:pt x="58569" y="56180"/>
                  </a:cubicBezTo>
                  <a:cubicBezTo>
                    <a:pt x="59046" y="55887"/>
                    <a:pt x="60000" y="56436"/>
                    <a:pt x="60000" y="55632"/>
                  </a:cubicBezTo>
                  <a:cubicBezTo>
                    <a:pt x="60699" y="55376"/>
                    <a:pt x="61176" y="55887"/>
                    <a:pt x="61875" y="55083"/>
                  </a:cubicBezTo>
                  <a:cubicBezTo>
                    <a:pt x="62352" y="54827"/>
                    <a:pt x="63052" y="54279"/>
                    <a:pt x="63751" y="53987"/>
                  </a:cubicBezTo>
                  <a:cubicBezTo>
                    <a:pt x="64228" y="53731"/>
                    <a:pt x="64705" y="53438"/>
                    <a:pt x="65182" y="52927"/>
                  </a:cubicBezTo>
                  <a:cubicBezTo>
                    <a:pt x="65437" y="52634"/>
                    <a:pt x="65659" y="52378"/>
                    <a:pt x="66136" y="52086"/>
                  </a:cubicBezTo>
                  <a:cubicBezTo>
                    <a:pt x="66136" y="52086"/>
                    <a:pt x="66613" y="52086"/>
                    <a:pt x="66613" y="51830"/>
                  </a:cubicBezTo>
                  <a:cubicBezTo>
                    <a:pt x="66836" y="51830"/>
                    <a:pt x="66836" y="51830"/>
                    <a:pt x="67058" y="51830"/>
                  </a:cubicBezTo>
                  <a:lnTo>
                    <a:pt x="67058" y="51538"/>
                  </a:lnTo>
                  <a:cubicBezTo>
                    <a:pt x="67535" y="51282"/>
                    <a:pt x="67313" y="51282"/>
                    <a:pt x="67790" y="51026"/>
                  </a:cubicBezTo>
                  <a:cubicBezTo>
                    <a:pt x="68012" y="51026"/>
                    <a:pt x="68489" y="51026"/>
                    <a:pt x="68712" y="51026"/>
                  </a:cubicBezTo>
                  <a:cubicBezTo>
                    <a:pt x="68966" y="50734"/>
                    <a:pt x="68966" y="50478"/>
                    <a:pt x="69443" y="50185"/>
                  </a:cubicBezTo>
                  <a:cubicBezTo>
                    <a:pt x="69666" y="50185"/>
                    <a:pt x="69666" y="50185"/>
                    <a:pt x="70143" y="49929"/>
                  </a:cubicBezTo>
                  <a:cubicBezTo>
                    <a:pt x="70620" y="49381"/>
                    <a:pt x="71096" y="49674"/>
                    <a:pt x="71796" y="49381"/>
                  </a:cubicBezTo>
                  <a:cubicBezTo>
                    <a:pt x="72019" y="49125"/>
                    <a:pt x="72273" y="48833"/>
                    <a:pt x="72496" y="48833"/>
                  </a:cubicBezTo>
                  <a:cubicBezTo>
                    <a:pt x="72750" y="48577"/>
                    <a:pt x="73227" y="48577"/>
                    <a:pt x="73449" y="48577"/>
                  </a:cubicBezTo>
                  <a:cubicBezTo>
                    <a:pt x="73672" y="48285"/>
                    <a:pt x="73926" y="48285"/>
                    <a:pt x="74149" y="48029"/>
                  </a:cubicBezTo>
                  <a:cubicBezTo>
                    <a:pt x="74403" y="47773"/>
                    <a:pt x="74403" y="47480"/>
                    <a:pt x="74880" y="47225"/>
                  </a:cubicBezTo>
                  <a:cubicBezTo>
                    <a:pt x="75103" y="47225"/>
                    <a:pt x="75325" y="47480"/>
                    <a:pt x="75580" y="47225"/>
                  </a:cubicBezTo>
                  <a:cubicBezTo>
                    <a:pt x="75802" y="47225"/>
                    <a:pt x="75802" y="46676"/>
                    <a:pt x="76057" y="46676"/>
                  </a:cubicBezTo>
                  <a:cubicBezTo>
                    <a:pt x="76502" y="46420"/>
                    <a:pt x="77233" y="46420"/>
                    <a:pt x="77710" y="46420"/>
                  </a:cubicBezTo>
                  <a:cubicBezTo>
                    <a:pt x="78155" y="46128"/>
                    <a:pt x="79109" y="46128"/>
                    <a:pt x="79586" y="45872"/>
                  </a:cubicBezTo>
                  <a:cubicBezTo>
                    <a:pt x="80063" y="45324"/>
                    <a:pt x="80286" y="45031"/>
                    <a:pt x="81017" y="44776"/>
                  </a:cubicBezTo>
                  <a:cubicBezTo>
                    <a:pt x="81717" y="44776"/>
                    <a:pt x="81717" y="44776"/>
                    <a:pt x="82416" y="43935"/>
                  </a:cubicBezTo>
                  <a:cubicBezTo>
                    <a:pt x="82893" y="43423"/>
                    <a:pt x="83370" y="43423"/>
                    <a:pt x="84069" y="43423"/>
                  </a:cubicBezTo>
                  <a:cubicBezTo>
                    <a:pt x="84769" y="43423"/>
                    <a:pt x="85246" y="43131"/>
                    <a:pt x="85945" y="43131"/>
                  </a:cubicBezTo>
                  <a:cubicBezTo>
                    <a:pt x="86677" y="42875"/>
                    <a:pt x="88807" y="42327"/>
                    <a:pt x="89252" y="43423"/>
                  </a:cubicBezTo>
                  <a:cubicBezTo>
                    <a:pt x="89507" y="43935"/>
                    <a:pt x="88807" y="44483"/>
                    <a:pt x="88553" y="45031"/>
                  </a:cubicBezTo>
                  <a:cubicBezTo>
                    <a:pt x="88330" y="45580"/>
                    <a:pt x="88076" y="45872"/>
                    <a:pt x="87599" y="46128"/>
                  </a:cubicBezTo>
                  <a:cubicBezTo>
                    <a:pt x="87376" y="46420"/>
                    <a:pt x="86899" y="46420"/>
                    <a:pt x="86677" y="46676"/>
                  </a:cubicBezTo>
                  <a:cubicBezTo>
                    <a:pt x="86422" y="47225"/>
                    <a:pt x="86422" y="48577"/>
                    <a:pt x="86422" y="49381"/>
                  </a:cubicBezTo>
                  <a:cubicBezTo>
                    <a:pt x="86422" y="51282"/>
                    <a:pt x="86422" y="52927"/>
                    <a:pt x="88076" y="53731"/>
                  </a:cubicBezTo>
                  <a:cubicBezTo>
                    <a:pt x="88076" y="54535"/>
                    <a:pt x="88076" y="55083"/>
                    <a:pt x="88330" y="55887"/>
                  </a:cubicBezTo>
                  <a:cubicBezTo>
                    <a:pt x="88553" y="56436"/>
                    <a:pt x="88807" y="56984"/>
                    <a:pt x="88807" y="57788"/>
                  </a:cubicBezTo>
                  <a:cubicBezTo>
                    <a:pt x="89252" y="57788"/>
                    <a:pt x="89729" y="57788"/>
                    <a:pt x="90206" y="57532"/>
                  </a:cubicBezTo>
                  <a:cubicBezTo>
                    <a:pt x="90461" y="57276"/>
                    <a:pt x="90461" y="56728"/>
                    <a:pt x="90937" y="56728"/>
                  </a:cubicBezTo>
                  <a:cubicBezTo>
                    <a:pt x="91637" y="56436"/>
                    <a:pt x="91383" y="58336"/>
                    <a:pt x="91383" y="58885"/>
                  </a:cubicBezTo>
                  <a:cubicBezTo>
                    <a:pt x="91160" y="60530"/>
                    <a:pt x="89729" y="61590"/>
                    <a:pt x="88330" y="61590"/>
                  </a:cubicBezTo>
                  <a:cubicBezTo>
                    <a:pt x="88076" y="61882"/>
                    <a:pt x="87154" y="61882"/>
                    <a:pt x="86677" y="62138"/>
                  </a:cubicBezTo>
                  <a:cubicBezTo>
                    <a:pt x="86200" y="62394"/>
                    <a:pt x="85723" y="62686"/>
                    <a:pt x="85500" y="62686"/>
                  </a:cubicBezTo>
                  <a:cubicBezTo>
                    <a:pt x="84769" y="62942"/>
                    <a:pt x="82670" y="62942"/>
                    <a:pt x="82416" y="62138"/>
                  </a:cubicBezTo>
                  <a:cubicBezTo>
                    <a:pt x="81462" y="62394"/>
                    <a:pt x="81017" y="62394"/>
                    <a:pt x="80763" y="63490"/>
                  </a:cubicBezTo>
                  <a:cubicBezTo>
                    <a:pt x="80763" y="64038"/>
                    <a:pt x="80763" y="65135"/>
                    <a:pt x="80763" y="65391"/>
                  </a:cubicBezTo>
                  <a:cubicBezTo>
                    <a:pt x="80540" y="65939"/>
                    <a:pt x="79586" y="66232"/>
                    <a:pt x="79109" y="66487"/>
                  </a:cubicBezTo>
                  <a:cubicBezTo>
                    <a:pt x="78887" y="66743"/>
                    <a:pt x="78155" y="67840"/>
                    <a:pt x="77710" y="67840"/>
                  </a:cubicBezTo>
                  <a:cubicBezTo>
                    <a:pt x="77710" y="68132"/>
                    <a:pt x="77933" y="68132"/>
                    <a:pt x="78155" y="68132"/>
                  </a:cubicBezTo>
                  <a:cubicBezTo>
                    <a:pt x="77710" y="68388"/>
                    <a:pt x="77233" y="68644"/>
                    <a:pt x="77233" y="68936"/>
                  </a:cubicBezTo>
                  <a:cubicBezTo>
                    <a:pt x="76756" y="68936"/>
                    <a:pt x="76057" y="68644"/>
                    <a:pt x="75580" y="68936"/>
                  </a:cubicBezTo>
                  <a:cubicBezTo>
                    <a:pt x="75103" y="69192"/>
                    <a:pt x="75103" y="69485"/>
                    <a:pt x="74880" y="69741"/>
                  </a:cubicBezTo>
                  <a:cubicBezTo>
                    <a:pt x="74403" y="70289"/>
                    <a:pt x="73926" y="70545"/>
                    <a:pt x="73449" y="71093"/>
                  </a:cubicBezTo>
                  <a:cubicBezTo>
                    <a:pt x="73227" y="71385"/>
                    <a:pt x="72972" y="71897"/>
                    <a:pt x="72496" y="72190"/>
                  </a:cubicBezTo>
                  <a:cubicBezTo>
                    <a:pt x="72273" y="72190"/>
                    <a:pt x="71796" y="72190"/>
                    <a:pt x="71319" y="72190"/>
                  </a:cubicBezTo>
                  <a:cubicBezTo>
                    <a:pt x="70842" y="72445"/>
                    <a:pt x="69888" y="72445"/>
                    <a:pt x="69443" y="72738"/>
                  </a:cubicBezTo>
                  <a:cubicBezTo>
                    <a:pt x="69189" y="73286"/>
                    <a:pt x="69189" y="73798"/>
                    <a:pt x="69189" y="74639"/>
                  </a:cubicBezTo>
                  <a:cubicBezTo>
                    <a:pt x="68489" y="74639"/>
                    <a:pt x="68012" y="75735"/>
                    <a:pt x="67790" y="76247"/>
                  </a:cubicBezTo>
                  <a:cubicBezTo>
                    <a:pt x="67535" y="76795"/>
                    <a:pt x="66836" y="77343"/>
                    <a:pt x="66359" y="77599"/>
                  </a:cubicBezTo>
                  <a:cubicBezTo>
                    <a:pt x="64228" y="78988"/>
                    <a:pt x="61399" y="79500"/>
                    <a:pt x="60445" y="82241"/>
                  </a:cubicBezTo>
                  <a:cubicBezTo>
                    <a:pt x="60222" y="83045"/>
                    <a:pt x="60222" y="83594"/>
                    <a:pt x="60222" y="84398"/>
                  </a:cubicBezTo>
                  <a:cubicBezTo>
                    <a:pt x="60000" y="84946"/>
                    <a:pt x="59268" y="85494"/>
                    <a:pt x="58823" y="86043"/>
                  </a:cubicBezTo>
                  <a:cubicBezTo>
                    <a:pt x="58569" y="86299"/>
                    <a:pt x="58569" y="86299"/>
                    <a:pt x="58346" y="86591"/>
                  </a:cubicBezTo>
                  <a:cubicBezTo>
                    <a:pt x="57869" y="86591"/>
                    <a:pt x="57615" y="86591"/>
                    <a:pt x="57615" y="86043"/>
                  </a:cubicBezTo>
                  <a:cubicBezTo>
                    <a:pt x="57392" y="85494"/>
                    <a:pt x="57615" y="84690"/>
                    <a:pt x="57615" y="84142"/>
                  </a:cubicBezTo>
                  <a:cubicBezTo>
                    <a:pt x="57170" y="84142"/>
                    <a:pt x="56438" y="84142"/>
                    <a:pt x="56216" y="84398"/>
                  </a:cubicBezTo>
                  <a:cubicBezTo>
                    <a:pt x="55262" y="85750"/>
                    <a:pt x="55739" y="87651"/>
                    <a:pt x="55039" y="89003"/>
                  </a:cubicBezTo>
                  <a:cubicBezTo>
                    <a:pt x="54562" y="89844"/>
                    <a:pt x="53831" y="89844"/>
                    <a:pt x="53386" y="90356"/>
                  </a:cubicBezTo>
                  <a:cubicBezTo>
                    <a:pt x="53386" y="90648"/>
                    <a:pt x="51255" y="94706"/>
                    <a:pt x="51255" y="94450"/>
                  </a:cubicBezTo>
                  <a:cubicBezTo>
                    <a:pt x="51732" y="95802"/>
                    <a:pt x="52655" y="95546"/>
                    <a:pt x="51478" y="97155"/>
                  </a:cubicBezTo>
                  <a:cubicBezTo>
                    <a:pt x="50779" y="97959"/>
                    <a:pt x="50556" y="97959"/>
                    <a:pt x="51001" y="99311"/>
                  </a:cubicBezTo>
                  <a:cubicBezTo>
                    <a:pt x="51478" y="101212"/>
                    <a:pt x="50779" y="103113"/>
                    <a:pt x="48903" y="103405"/>
                  </a:cubicBezTo>
                  <a:cubicBezTo>
                    <a:pt x="48171" y="103405"/>
                    <a:pt x="47726" y="103405"/>
                    <a:pt x="47249" y="102308"/>
                  </a:cubicBezTo>
                  <a:cubicBezTo>
                    <a:pt x="46995" y="101760"/>
                    <a:pt x="46518" y="100700"/>
                    <a:pt x="47249" y="100408"/>
                  </a:cubicBezTo>
                  <a:cubicBezTo>
                    <a:pt x="46295" y="100956"/>
                    <a:pt x="45596" y="100956"/>
                    <a:pt x="44642" y="101212"/>
                  </a:cubicBezTo>
                  <a:cubicBezTo>
                    <a:pt x="44642" y="102053"/>
                    <a:pt x="44642" y="102601"/>
                    <a:pt x="45341" y="103113"/>
                  </a:cubicBezTo>
                  <a:cubicBezTo>
                    <a:pt x="44864" y="104501"/>
                    <a:pt x="42988" y="104501"/>
                    <a:pt x="42034" y="105854"/>
                  </a:cubicBezTo>
                  <a:cubicBezTo>
                    <a:pt x="41558" y="106658"/>
                    <a:pt x="42034" y="107206"/>
                    <a:pt x="41812" y="108010"/>
                  </a:cubicBezTo>
                  <a:cubicBezTo>
                    <a:pt x="41558" y="108559"/>
                    <a:pt x="40858" y="108303"/>
                    <a:pt x="40858" y="109363"/>
                  </a:cubicBezTo>
                  <a:cubicBezTo>
                    <a:pt x="40158" y="109655"/>
                    <a:pt x="38728" y="110167"/>
                    <a:pt x="38505" y="111008"/>
                  </a:cubicBezTo>
                  <a:cubicBezTo>
                    <a:pt x="38028" y="111812"/>
                    <a:pt x="38505" y="111264"/>
                    <a:pt x="38728" y="111812"/>
                  </a:cubicBezTo>
                  <a:cubicBezTo>
                    <a:pt x="38728" y="112068"/>
                    <a:pt x="39205" y="112908"/>
                    <a:pt x="39459" y="113164"/>
                  </a:cubicBezTo>
                  <a:cubicBezTo>
                    <a:pt x="40635" y="114005"/>
                    <a:pt x="41335" y="112616"/>
                    <a:pt x="41112" y="115065"/>
                  </a:cubicBezTo>
                  <a:cubicBezTo>
                    <a:pt x="41112" y="116162"/>
                    <a:pt x="41112" y="117258"/>
                    <a:pt x="41335" y="118062"/>
                  </a:cubicBezTo>
                  <a:cubicBezTo>
                    <a:pt x="42034" y="118062"/>
                    <a:pt x="42734" y="118318"/>
                    <a:pt x="42734" y="118611"/>
                  </a:cubicBezTo>
                  <a:cubicBezTo>
                    <a:pt x="43688" y="118866"/>
                    <a:pt x="44387" y="119415"/>
                    <a:pt x="45119" y="119963"/>
                  </a:cubicBezTo>
                  <a:cubicBezTo>
                    <a:pt x="45596" y="118611"/>
                    <a:pt x="45818" y="117514"/>
                    <a:pt x="46772" y="116710"/>
                  </a:cubicBezTo>
                  <a:cubicBezTo>
                    <a:pt x="47249" y="116162"/>
                    <a:pt x="47472" y="115613"/>
                    <a:pt x="47949" y="115065"/>
                  </a:cubicBezTo>
                  <a:cubicBezTo>
                    <a:pt x="48426" y="114005"/>
                    <a:pt x="48171" y="113164"/>
                    <a:pt x="47249" y="112908"/>
                  </a:cubicBezTo>
                  <a:cubicBezTo>
                    <a:pt x="47472" y="112068"/>
                    <a:pt x="48648" y="112068"/>
                    <a:pt x="49379" y="111812"/>
                  </a:cubicBezTo>
                  <a:cubicBezTo>
                    <a:pt x="50079" y="111264"/>
                    <a:pt x="50779" y="111264"/>
                    <a:pt x="51732" y="111264"/>
                  </a:cubicBezTo>
                  <a:cubicBezTo>
                    <a:pt x="52432" y="111264"/>
                    <a:pt x="53131" y="111264"/>
                    <a:pt x="53831" y="111556"/>
                  </a:cubicBezTo>
                  <a:cubicBezTo>
                    <a:pt x="54308" y="111556"/>
                    <a:pt x="54308" y="111812"/>
                    <a:pt x="54785" y="111812"/>
                  </a:cubicBezTo>
                  <a:cubicBezTo>
                    <a:pt x="55039" y="111812"/>
                    <a:pt x="55516" y="111264"/>
                    <a:pt x="55739" y="111264"/>
                  </a:cubicBezTo>
                  <a:cubicBezTo>
                    <a:pt x="56216" y="111264"/>
                    <a:pt x="55961" y="111812"/>
                    <a:pt x="56438" y="111812"/>
                  </a:cubicBezTo>
                  <a:cubicBezTo>
                    <a:pt x="56915" y="111812"/>
                    <a:pt x="57170" y="111812"/>
                    <a:pt x="57392" y="111556"/>
                  </a:cubicBezTo>
                  <a:cubicBezTo>
                    <a:pt x="58092" y="111264"/>
                    <a:pt x="58569" y="111008"/>
                    <a:pt x="59523" y="111008"/>
                  </a:cubicBezTo>
                  <a:cubicBezTo>
                    <a:pt x="60000" y="111008"/>
                    <a:pt x="60922" y="111008"/>
                    <a:pt x="61399" y="110715"/>
                  </a:cubicBezTo>
                  <a:cubicBezTo>
                    <a:pt x="61875" y="110167"/>
                    <a:pt x="61621" y="109911"/>
                    <a:pt x="61621" y="109363"/>
                  </a:cubicBezTo>
                  <a:cubicBezTo>
                    <a:pt x="61875" y="109107"/>
                    <a:pt x="62098" y="108815"/>
                    <a:pt x="62098" y="108559"/>
                  </a:cubicBezTo>
                  <a:cubicBezTo>
                    <a:pt x="62352" y="108303"/>
                    <a:pt x="63529" y="106402"/>
                    <a:pt x="63751" y="106402"/>
                  </a:cubicBezTo>
                  <a:cubicBezTo>
                    <a:pt x="64006" y="106658"/>
                    <a:pt x="64006" y="106914"/>
                    <a:pt x="64483" y="106914"/>
                  </a:cubicBezTo>
                  <a:cubicBezTo>
                    <a:pt x="64483" y="108559"/>
                    <a:pt x="64228" y="109911"/>
                    <a:pt x="64228" y="111556"/>
                  </a:cubicBezTo>
                  <a:cubicBezTo>
                    <a:pt x="65437" y="111556"/>
                    <a:pt x="66613" y="112360"/>
                    <a:pt x="67790" y="112360"/>
                  </a:cubicBezTo>
                  <a:cubicBezTo>
                    <a:pt x="67790" y="111264"/>
                    <a:pt x="67790" y="109363"/>
                    <a:pt x="68012" y="109655"/>
                  </a:cubicBezTo>
                  <a:cubicBezTo>
                    <a:pt x="68712" y="109107"/>
                    <a:pt x="69189" y="109363"/>
                    <a:pt x="69666" y="109107"/>
                  </a:cubicBezTo>
                  <a:cubicBezTo>
                    <a:pt x="70365" y="108815"/>
                    <a:pt x="70143" y="108559"/>
                    <a:pt x="70365" y="108010"/>
                  </a:cubicBezTo>
                  <a:cubicBezTo>
                    <a:pt x="70620" y="107206"/>
                    <a:pt x="71319" y="106914"/>
                    <a:pt x="71796" y="106658"/>
                  </a:cubicBezTo>
                  <a:cubicBezTo>
                    <a:pt x="72019" y="106402"/>
                    <a:pt x="72019" y="106402"/>
                    <a:pt x="72273" y="106110"/>
                  </a:cubicBezTo>
                  <a:cubicBezTo>
                    <a:pt x="72273" y="105854"/>
                    <a:pt x="72273" y="105306"/>
                    <a:pt x="72273" y="105050"/>
                  </a:cubicBezTo>
                  <a:cubicBezTo>
                    <a:pt x="72750" y="104757"/>
                    <a:pt x="72750" y="104501"/>
                    <a:pt x="72750" y="103953"/>
                  </a:cubicBezTo>
                  <a:cubicBezTo>
                    <a:pt x="72972" y="103113"/>
                    <a:pt x="73227" y="102857"/>
                    <a:pt x="73672" y="102308"/>
                  </a:cubicBezTo>
                  <a:cubicBezTo>
                    <a:pt x="74403" y="101504"/>
                    <a:pt x="75325" y="101504"/>
                    <a:pt x="75103" y="100152"/>
                  </a:cubicBezTo>
                  <a:cubicBezTo>
                    <a:pt x="75103" y="98799"/>
                    <a:pt x="74149" y="98251"/>
                    <a:pt x="74626" y="96899"/>
                  </a:cubicBezTo>
                  <a:cubicBezTo>
                    <a:pt x="74880" y="96058"/>
                    <a:pt x="75580" y="95546"/>
                    <a:pt x="76057" y="94998"/>
                  </a:cubicBezTo>
                  <a:cubicBezTo>
                    <a:pt x="76756" y="94157"/>
                    <a:pt x="76756" y="93097"/>
                    <a:pt x="76756" y="92001"/>
                  </a:cubicBezTo>
                  <a:cubicBezTo>
                    <a:pt x="75802" y="92257"/>
                    <a:pt x="76057" y="90904"/>
                    <a:pt x="76057" y="90356"/>
                  </a:cubicBezTo>
                  <a:cubicBezTo>
                    <a:pt x="76057" y="89844"/>
                    <a:pt x="76057" y="89552"/>
                    <a:pt x="75802" y="89003"/>
                  </a:cubicBezTo>
                  <a:cubicBezTo>
                    <a:pt x="75580" y="88455"/>
                    <a:pt x="75580" y="88455"/>
                    <a:pt x="75325" y="87943"/>
                  </a:cubicBezTo>
                  <a:cubicBezTo>
                    <a:pt x="75325" y="86847"/>
                    <a:pt x="74880" y="86591"/>
                    <a:pt x="74626" y="85750"/>
                  </a:cubicBezTo>
                  <a:cubicBezTo>
                    <a:pt x="74626" y="83850"/>
                    <a:pt x="74626" y="83301"/>
                    <a:pt x="75580" y="81693"/>
                  </a:cubicBezTo>
                  <a:cubicBezTo>
                    <a:pt x="75802" y="81401"/>
                    <a:pt x="75802" y="80852"/>
                    <a:pt x="76057" y="80597"/>
                  </a:cubicBezTo>
                  <a:cubicBezTo>
                    <a:pt x="76502" y="79792"/>
                    <a:pt x="76979" y="79244"/>
                    <a:pt x="77456" y="78440"/>
                  </a:cubicBezTo>
                  <a:cubicBezTo>
                    <a:pt x="78155" y="77892"/>
                    <a:pt x="78632" y="77343"/>
                    <a:pt x="79332" y="77088"/>
                  </a:cubicBezTo>
                  <a:cubicBezTo>
                    <a:pt x="79809" y="77088"/>
                    <a:pt x="80540" y="77343"/>
                    <a:pt x="81017" y="77088"/>
                  </a:cubicBezTo>
                  <a:cubicBezTo>
                    <a:pt x="81017" y="75443"/>
                    <a:pt x="82416" y="74639"/>
                    <a:pt x="82893" y="73286"/>
                  </a:cubicBezTo>
                  <a:cubicBezTo>
                    <a:pt x="83370" y="72445"/>
                    <a:pt x="84069" y="71897"/>
                    <a:pt x="84769" y="71641"/>
                  </a:cubicBezTo>
                  <a:cubicBezTo>
                    <a:pt x="85246" y="71641"/>
                    <a:pt x="85246" y="71641"/>
                    <a:pt x="85945" y="71385"/>
                  </a:cubicBezTo>
                  <a:cubicBezTo>
                    <a:pt x="86200" y="71093"/>
                    <a:pt x="86422" y="71093"/>
                    <a:pt x="86677" y="70837"/>
                  </a:cubicBezTo>
                  <a:cubicBezTo>
                    <a:pt x="88076" y="69485"/>
                    <a:pt x="88330" y="67036"/>
                    <a:pt x="90206" y="67036"/>
                  </a:cubicBezTo>
                  <a:cubicBezTo>
                    <a:pt x="91383" y="67036"/>
                    <a:pt x="91637" y="66232"/>
                    <a:pt x="92114" y="65135"/>
                  </a:cubicBezTo>
                  <a:cubicBezTo>
                    <a:pt x="92559" y="63490"/>
                    <a:pt x="93990" y="61041"/>
                    <a:pt x="95389" y="59981"/>
                  </a:cubicBezTo>
                  <a:cubicBezTo>
                    <a:pt x="95866" y="59689"/>
                    <a:pt x="96597" y="59689"/>
                    <a:pt x="97042" y="59433"/>
                  </a:cubicBezTo>
                  <a:cubicBezTo>
                    <a:pt x="97519" y="59141"/>
                    <a:pt x="98251" y="58885"/>
                    <a:pt x="98950" y="58629"/>
                  </a:cubicBezTo>
                  <a:cubicBezTo>
                    <a:pt x="99173" y="58629"/>
                    <a:pt x="99904" y="58885"/>
                    <a:pt x="100127" y="58629"/>
                  </a:cubicBezTo>
                  <a:cubicBezTo>
                    <a:pt x="100604" y="58629"/>
                    <a:pt x="100826" y="58081"/>
                    <a:pt x="101303" y="57788"/>
                  </a:cubicBezTo>
                  <a:cubicBezTo>
                    <a:pt x="102003" y="57532"/>
                    <a:pt x="102957" y="57532"/>
                    <a:pt x="103656" y="57276"/>
                  </a:cubicBezTo>
                  <a:cubicBezTo>
                    <a:pt x="104387" y="56984"/>
                    <a:pt x="104133" y="55887"/>
                    <a:pt x="104833" y="55376"/>
                  </a:cubicBezTo>
                  <a:cubicBezTo>
                    <a:pt x="104833" y="55632"/>
                    <a:pt x="105310" y="56180"/>
                    <a:pt x="105786" y="56436"/>
                  </a:cubicBezTo>
                  <a:cubicBezTo>
                    <a:pt x="106518" y="56436"/>
                    <a:pt x="106041" y="56180"/>
                    <a:pt x="106740" y="55632"/>
                  </a:cubicBezTo>
                  <a:cubicBezTo>
                    <a:pt x="107217" y="55376"/>
                    <a:pt x="108171" y="55376"/>
                    <a:pt x="108616" y="55632"/>
                  </a:cubicBezTo>
                  <a:cubicBezTo>
                    <a:pt x="109093" y="55887"/>
                    <a:pt x="109093" y="56436"/>
                    <a:pt x="109348" y="56436"/>
                  </a:cubicBezTo>
                  <a:cubicBezTo>
                    <a:pt x="109570" y="56728"/>
                    <a:pt x="110047" y="56728"/>
                    <a:pt x="110270" y="57276"/>
                  </a:cubicBezTo>
                  <a:cubicBezTo>
                    <a:pt x="110747" y="57788"/>
                    <a:pt x="110524" y="58885"/>
                    <a:pt x="110747" y="59433"/>
                  </a:cubicBezTo>
                  <a:cubicBezTo>
                    <a:pt x="111923" y="59689"/>
                    <a:pt x="112877" y="60237"/>
                    <a:pt x="113831" y="61041"/>
                  </a:cubicBezTo>
                  <a:cubicBezTo>
                    <a:pt x="114308" y="61041"/>
                    <a:pt x="115007" y="61882"/>
                    <a:pt x="115484" y="61882"/>
                  </a:cubicBezTo>
                  <a:cubicBezTo>
                    <a:pt x="115961" y="61590"/>
                    <a:pt x="116184" y="60785"/>
                    <a:pt x="116661" y="60530"/>
                  </a:cubicBezTo>
                  <a:cubicBezTo>
                    <a:pt x="116661" y="59689"/>
                    <a:pt x="115484" y="58336"/>
                    <a:pt x="115007" y="57532"/>
                  </a:cubicBezTo>
                  <a:cubicBezTo>
                    <a:pt x="114531" y="56984"/>
                    <a:pt x="114308" y="56728"/>
                    <a:pt x="114054" y="56180"/>
                  </a:cubicBezTo>
                  <a:cubicBezTo>
                    <a:pt x="113831" y="56180"/>
                    <a:pt x="113100" y="55376"/>
                    <a:pt x="113100" y="55376"/>
                  </a:cubicBezTo>
                  <a:cubicBezTo>
                    <a:pt x="112877" y="54827"/>
                    <a:pt x="112400" y="54827"/>
                    <a:pt x="112400" y="54279"/>
                  </a:cubicBezTo>
                  <a:cubicBezTo>
                    <a:pt x="112178" y="53987"/>
                    <a:pt x="112178" y="53438"/>
                    <a:pt x="111923" y="53183"/>
                  </a:cubicBezTo>
                  <a:cubicBezTo>
                    <a:pt x="111701" y="53183"/>
                    <a:pt x="111001" y="53183"/>
                    <a:pt x="111001" y="52927"/>
                  </a:cubicBezTo>
                  <a:cubicBezTo>
                    <a:pt x="110747" y="52086"/>
                    <a:pt x="109348" y="46932"/>
                    <a:pt x="111001" y="46932"/>
                  </a:cubicBezTo>
                  <a:cubicBezTo>
                    <a:pt x="111446" y="46420"/>
                    <a:pt x="111923" y="45324"/>
                    <a:pt x="112400" y="45324"/>
                  </a:cubicBezTo>
                  <a:cubicBezTo>
                    <a:pt x="113100" y="43935"/>
                    <a:pt x="115707" y="42583"/>
                    <a:pt x="115484" y="40682"/>
                  </a:cubicBezTo>
                  <a:cubicBezTo>
                    <a:pt x="115961" y="40170"/>
                    <a:pt x="116438" y="39622"/>
                    <a:pt x="117360" y="39622"/>
                  </a:cubicBezTo>
                  <a:cubicBezTo>
                    <a:pt x="118060" y="39622"/>
                    <a:pt x="118791" y="39878"/>
                    <a:pt x="119491" y="39878"/>
                  </a:cubicBezTo>
                  <a:cubicBezTo>
                    <a:pt x="119491" y="38818"/>
                    <a:pt x="119268" y="37173"/>
                    <a:pt x="119713" y="36369"/>
                  </a:cubicBezTo>
                  <a:cubicBezTo>
                    <a:pt x="119713" y="36369"/>
                    <a:pt x="119713" y="36369"/>
                    <a:pt x="119968" y="36369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6" name="Shape 2609"/>
            <p:cNvSpPr/>
            <p:nvPr/>
          </p:nvSpPr>
          <p:spPr>
            <a:xfrm>
              <a:off x="14375370" y="6491917"/>
              <a:ext cx="867395" cy="3048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6829" y="102178"/>
                  </a:moveTo>
                  <a:lnTo>
                    <a:pt x="116829" y="102178"/>
                  </a:lnTo>
                  <a:cubicBezTo>
                    <a:pt x="117726" y="100820"/>
                    <a:pt x="118564" y="99632"/>
                    <a:pt x="119461" y="98274"/>
                  </a:cubicBezTo>
                  <a:cubicBezTo>
                    <a:pt x="119940" y="94540"/>
                    <a:pt x="119940" y="89448"/>
                    <a:pt x="119461" y="85714"/>
                  </a:cubicBezTo>
                  <a:cubicBezTo>
                    <a:pt x="117726" y="79434"/>
                    <a:pt x="113718" y="79434"/>
                    <a:pt x="112821" y="70608"/>
                  </a:cubicBezTo>
                  <a:cubicBezTo>
                    <a:pt x="112821" y="68062"/>
                    <a:pt x="112821" y="54144"/>
                    <a:pt x="114616" y="52956"/>
                  </a:cubicBezTo>
                  <a:cubicBezTo>
                    <a:pt x="113240" y="52956"/>
                    <a:pt x="110608" y="51768"/>
                    <a:pt x="109710" y="50410"/>
                  </a:cubicBezTo>
                  <a:cubicBezTo>
                    <a:pt x="107497" y="47864"/>
                    <a:pt x="107916" y="41584"/>
                    <a:pt x="105702" y="39038"/>
                  </a:cubicBezTo>
                  <a:cubicBezTo>
                    <a:pt x="103908" y="37850"/>
                    <a:pt x="101694" y="40396"/>
                    <a:pt x="99960" y="41584"/>
                  </a:cubicBezTo>
                  <a:cubicBezTo>
                    <a:pt x="98165" y="42942"/>
                    <a:pt x="97268" y="47864"/>
                    <a:pt x="95054" y="46676"/>
                  </a:cubicBezTo>
                  <a:cubicBezTo>
                    <a:pt x="95054" y="40396"/>
                    <a:pt x="95054" y="35304"/>
                    <a:pt x="95473" y="30212"/>
                  </a:cubicBezTo>
                  <a:cubicBezTo>
                    <a:pt x="95952" y="23932"/>
                    <a:pt x="96370" y="19009"/>
                    <a:pt x="93738" y="17652"/>
                  </a:cubicBezTo>
                  <a:cubicBezTo>
                    <a:pt x="93738" y="15106"/>
                    <a:pt x="95054" y="10183"/>
                    <a:pt x="95473" y="8826"/>
                  </a:cubicBezTo>
                  <a:cubicBezTo>
                    <a:pt x="96849" y="7637"/>
                    <a:pt x="98584" y="7637"/>
                    <a:pt x="98165" y="3734"/>
                  </a:cubicBezTo>
                  <a:cubicBezTo>
                    <a:pt x="96370" y="3734"/>
                    <a:pt x="94636" y="5091"/>
                    <a:pt x="92841" y="5091"/>
                  </a:cubicBezTo>
                  <a:cubicBezTo>
                    <a:pt x="91046" y="5091"/>
                    <a:pt x="89730" y="5091"/>
                    <a:pt x="88354" y="5091"/>
                  </a:cubicBezTo>
                  <a:cubicBezTo>
                    <a:pt x="86141" y="13917"/>
                    <a:pt x="82193" y="0"/>
                    <a:pt x="79501" y="3734"/>
                  </a:cubicBezTo>
                  <a:cubicBezTo>
                    <a:pt x="77288" y="7637"/>
                    <a:pt x="78604" y="11371"/>
                    <a:pt x="78185" y="15106"/>
                  </a:cubicBezTo>
                  <a:cubicBezTo>
                    <a:pt x="77706" y="20198"/>
                    <a:pt x="76809" y="20198"/>
                    <a:pt x="76809" y="26478"/>
                  </a:cubicBezTo>
                  <a:cubicBezTo>
                    <a:pt x="75074" y="23932"/>
                    <a:pt x="75493" y="17652"/>
                    <a:pt x="74596" y="15106"/>
                  </a:cubicBezTo>
                  <a:cubicBezTo>
                    <a:pt x="73280" y="12560"/>
                    <a:pt x="71964" y="12560"/>
                    <a:pt x="70588" y="12560"/>
                  </a:cubicBezTo>
                  <a:cubicBezTo>
                    <a:pt x="70588" y="17652"/>
                    <a:pt x="67956" y="16463"/>
                    <a:pt x="67956" y="22743"/>
                  </a:cubicBezTo>
                  <a:cubicBezTo>
                    <a:pt x="67477" y="27835"/>
                    <a:pt x="71066" y="30212"/>
                    <a:pt x="67477" y="32758"/>
                  </a:cubicBezTo>
                  <a:cubicBezTo>
                    <a:pt x="65264" y="32758"/>
                    <a:pt x="63050" y="30212"/>
                    <a:pt x="62632" y="39038"/>
                  </a:cubicBezTo>
                  <a:cubicBezTo>
                    <a:pt x="61734" y="41584"/>
                    <a:pt x="60837" y="40396"/>
                    <a:pt x="60418" y="41584"/>
                  </a:cubicBezTo>
                  <a:cubicBezTo>
                    <a:pt x="59521" y="42942"/>
                    <a:pt x="59521" y="45318"/>
                    <a:pt x="59042" y="49222"/>
                  </a:cubicBezTo>
                  <a:cubicBezTo>
                    <a:pt x="57248" y="49222"/>
                    <a:pt x="56410" y="49222"/>
                    <a:pt x="55932" y="45318"/>
                  </a:cubicBezTo>
                  <a:cubicBezTo>
                    <a:pt x="55513" y="41584"/>
                    <a:pt x="55932" y="35304"/>
                    <a:pt x="55932" y="32758"/>
                  </a:cubicBezTo>
                  <a:cubicBezTo>
                    <a:pt x="54616" y="31570"/>
                    <a:pt x="54197" y="31570"/>
                    <a:pt x="52821" y="34115"/>
                  </a:cubicBezTo>
                  <a:cubicBezTo>
                    <a:pt x="52402" y="34115"/>
                    <a:pt x="52402" y="40396"/>
                    <a:pt x="51086" y="39038"/>
                  </a:cubicBezTo>
                  <a:cubicBezTo>
                    <a:pt x="49292" y="39038"/>
                    <a:pt x="49710" y="32758"/>
                    <a:pt x="48873" y="30212"/>
                  </a:cubicBezTo>
                  <a:cubicBezTo>
                    <a:pt x="47497" y="25289"/>
                    <a:pt x="46181" y="29024"/>
                    <a:pt x="44386" y="26478"/>
                  </a:cubicBezTo>
                  <a:cubicBezTo>
                    <a:pt x="43070" y="25289"/>
                    <a:pt x="41754" y="22743"/>
                    <a:pt x="40378" y="22743"/>
                  </a:cubicBezTo>
                  <a:cubicBezTo>
                    <a:pt x="38644" y="22743"/>
                    <a:pt x="37268" y="25289"/>
                    <a:pt x="35533" y="25289"/>
                  </a:cubicBezTo>
                  <a:cubicBezTo>
                    <a:pt x="33738" y="26478"/>
                    <a:pt x="31525" y="25289"/>
                    <a:pt x="29730" y="23932"/>
                  </a:cubicBezTo>
                  <a:cubicBezTo>
                    <a:pt x="28414" y="23932"/>
                    <a:pt x="27936" y="21555"/>
                    <a:pt x="26620" y="20198"/>
                  </a:cubicBezTo>
                  <a:cubicBezTo>
                    <a:pt x="25304" y="19009"/>
                    <a:pt x="24406" y="20198"/>
                    <a:pt x="22612" y="21555"/>
                  </a:cubicBezTo>
                  <a:cubicBezTo>
                    <a:pt x="20877" y="22743"/>
                    <a:pt x="19501" y="21555"/>
                    <a:pt x="17766" y="21555"/>
                  </a:cubicBezTo>
                  <a:cubicBezTo>
                    <a:pt x="17766" y="32758"/>
                    <a:pt x="10169" y="29024"/>
                    <a:pt x="7956" y="29024"/>
                  </a:cubicBezTo>
                  <a:cubicBezTo>
                    <a:pt x="6221" y="29024"/>
                    <a:pt x="6640" y="29024"/>
                    <a:pt x="5742" y="32758"/>
                  </a:cubicBezTo>
                  <a:cubicBezTo>
                    <a:pt x="4426" y="35304"/>
                    <a:pt x="4426" y="40396"/>
                    <a:pt x="2213" y="41584"/>
                  </a:cubicBezTo>
                  <a:cubicBezTo>
                    <a:pt x="2213" y="44130"/>
                    <a:pt x="2213" y="46676"/>
                    <a:pt x="2213" y="50410"/>
                  </a:cubicBezTo>
                  <a:cubicBezTo>
                    <a:pt x="2632" y="49222"/>
                    <a:pt x="3110" y="50410"/>
                    <a:pt x="3529" y="50410"/>
                  </a:cubicBezTo>
                  <a:cubicBezTo>
                    <a:pt x="4007" y="54144"/>
                    <a:pt x="5742" y="66874"/>
                    <a:pt x="4426" y="69420"/>
                  </a:cubicBezTo>
                  <a:cubicBezTo>
                    <a:pt x="3529" y="70608"/>
                    <a:pt x="1734" y="70608"/>
                    <a:pt x="0" y="70608"/>
                  </a:cubicBezTo>
                  <a:cubicBezTo>
                    <a:pt x="0" y="78246"/>
                    <a:pt x="0" y="85714"/>
                    <a:pt x="1316" y="91994"/>
                  </a:cubicBezTo>
                  <a:cubicBezTo>
                    <a:pt x="2632" y="98274"/>
                    <a:pt x="5324" y="94540"/>
                    <a:pt x="7537" y="94540"/>
                  </a:cubicBezTo>
                  <a:cubicBezTo>
                    <a:pt x="10169" y="93352"/>
                    <a:pt x="11066" y="99632"/>
                    <a:pt x="13758" y="102178"/>
                  </a:cubicBezTo>
                  <a:cubicBezTo>
                    <a:pt x="15074" y="103366"/>
                    <a:pt x="17766" y="104724"/>
                    <a:pt x="19082" y="105912"/>
                  </a:cubicBezTo>
                  <a:cubicBezTo>
                    <a:pt x="21296" y="107100"/>
                    <a:pt x="22193" y="109646"/>
                    <a:pt x="24406" y="109646"/>
                  </a:cubicBezTo>
                  <a:cubicBezTo>
                    <a:pt x="27936" y="109646"/>
                    <a:pt x="31944" y="109646"/>
                    <a:pt x="35533" y="108458"/>
                  </a:cubicBezTo>
                  <a:cubicBezTo>
                    <a:pt x="39541" y="107100"/>
                    <a:pt x="43489" y="108458"/>
                    <a:pt x="47078" y="108458"/>
                  </a:cubicBezTo>
                  <a:cubicBezTo>
                    <a:pt x="48873" y="108458"/>
                    <a:pt x="50608" y="107100"/>
                    <a:pt x="51984" y="107100"/>
                  </a:cubicBezTo>
                  <a:cubicBezTo>
                    <a:pt x="53718" y="107100"/>
                    <a:pt x="55034" y="111004"/>
                    <a:pt x="56829" y="111004"/>
                  </a:cubicBezTo>
                  <a:cubicBezTo>
                    <a:pt x="58624" y="111004"/>
                    <a:pt x="59940" y="107100"/>
                    <a:pt x="61734" y="105912"/>
                  </a:cubicBezTo>
                  <a:cubicBezTo>
                    <a:pt x="63948" y="105912"/>
                    <a:pt x="65264" y="113550"/>
                    <a:pt x="67477" y="112192"/>
                  </a:cubicBezTo>
                  <a:cubicBezTo>
                    <a:pt x="68853" y="112192"/>
                    <a:pt x="69750" y="108458"/>
                    <a:pt x="71066" y="109646"/>
                  </a:cubicBezTo>
                  <a:cubicBezTo>
                    <a:pt x="71066" y="109646"/>
                    <a:pt x="71485" y="112192"/>
                    <a:pt x="71964" y="112192"/>
                  </a:cubicBezTo>
                  <a:lnTo>
                    <a:pt x="72801" y="112192"/>
                  </a:lnTo>
                  <a:cubicBezTo>
                    <a:pt x="74177" y="112192"/>
                    <a:pt x="77288" y="114738"/>
                    <a:pt x="78185" y="112192"/>
                  </a:cubicBezTo>
                  <a:cubicBezTo>
                    <a:pt x="79082" y="111004"/>
                    <a:pt x="78185" y="108458"/>
                    <a:pt x="79501" y="107100"/>
                  </a:cubicBezTo>
                  <a:cubicBezTo>
                    <a:pt x="80398" y="105912"/>
                    <a:pt x="81714" y="107100"/>
                    <a:pt x="82612" y="107100"/>
                  </a:cubicBezTo>
                  <a:cubicBezTo>
                    <a:pt x="86141" y="105912"/>
                    <a:pt x="89730" y="107100"/>
                    <a:pt x="92841" y="107100"/>
                  </a:cubicBezTo>
                  <a:cubicBezTo>
                    <a:pt x="95952" y="108458"/>
                    <a:pt x="99481" y="111004"/>
                    <a:pt x="100797" y="118472"/>
                  </a:cubicBezTo>
                  <a:cubicBezTo>
                    <a:pt x="102173" y="119830"/>
                    <a:pt x="105284" y="117284"/>
                    <a:pt x="106600" y="119830"/>
                  </a:cubicBezTo>
                  <a:lnTo>
                    <a:pt x="106600" y="119830"/>
                  </a:lnTo>
                  <a:cubicBezTo>
                    <a:pt x="108394" y="117284"/>
                    <a:pt x="110129" y="117284"/>
                    <a:pt x="111505" y="114738"/>
                  </a:cubicBezTo>
                  <a:cubicBezTo>
                    <a:pt x="113718" y="112192"/>
                    <a:pt x="115034" y="104724"/>
                    <a:pt x="116829" y="102178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7" name="Shape 2610"/>
            <p:cNvSpPr/>
            <p:nvPr/>
          </p:nvSpPr>
          <p:spPr>
            <a:xfrm>
              <a:off x="15097882" y="6962477"/>
              <a:ext cx="379368" cy="7849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9350" y="16624"/>
                  </a:moveTo>
                  <a:lnTo>
                    <a:pt x="89350" y="16624"/>
                  </a:lnTo>
                  <a:cubicBezTo>
                    <a:pt x="87297" y="16624"/>
                    <a:pt x="84287" y="17152"/>
                    <a:pt x="82234" y="16624"/>
                  </a:cubicBezTo>
                  <a:cubicBezTo>
                    <a:pt x="80182" y="15634"/>
                    <a:pt x="81277" y="15634"/>
                    <a:pt x="77172" y="15173"/>
                  </a:cubicBezTo>
                  <a:cubicBezTo>
                    <a:pt x="73067" y="14711"/>
                    <a:pt x="69099" y="15173"/>
                    <a:pt x="64994" y="14183"/>
                  </a:cubicBezTo>
                  <a:cubicBezTo>
                    <a:pt x="63899" y="12732"/>
                    <a:pt x="67046" y="12732"/>
                    <a:pt x="68004" y="11280"/>
                  </a:cubicBezTo>
                  <a:cubicBezTo>
                    <a:pt x="69099" y="10291"/>
                    <a:pt x="69099" y="9301"/>
                    <a:pt x="69099" y="8312"/>
                  </a:cubicBezTo>
                  <a:cubicBezTo>
                    <a:pt x="69099" y="7322"/>
                    <a:pt x="67046" y="5409"/>
                    <a:pt x="65952" y="3892"/>
                  </a:cubicBezTo>
                  <a:cubicBezTo>
                    <a:pt x="62941" y="4420"/>
                    <a:pt x="59931" y="3430"/>
                    <a:pt x="56784" y="3430"/>
                  </a:cubicBezTo>
                  <a:cubicBezTo>
                    <a:pt x="53774" y="3892"/>
                    <a:pt x="51721" y="5871"/>
                    <a:pt x="47616" y="5409"/>
                  </a:cubicBezTo>
                  <a:cubicBezTo>
                    <a:pt x="46659" y="3430"/>
                    <a:pt x="40638" y="1913"/>
                    <a:pt x="38586" y="0"/>
                  </a:cubicBezTo>
                  <a:cubicBezTo>
                    <a:pt x="38586" y="1913"/>
                    <a:pt x="38586" y="5409"/>
                    <a:pt x="35438" y="6860"/>
                  </a:cubicBezTo>
                  <a:cubicBezTo>
                    <a:pt x="33523" y="7322"/>
                    <a:pt x="31470" y="7322"/>
                    <a:pt x="30376" y="8774"/>
                  </a:cubicBezTo>
                  <a:cubicBezTo>
                    <a:pt x="29418" y="9301"/>
                    <a:pt x="29418" y="10753"/>
                    <a:pt x="29418" y="11742"/>
                  </a:cubicBezTo>
                  <a:cubicBezTo>
                    <a:pt x="28460" y="11742"/>
                    <a:pt x="26408" y="11742"/>
                    <a:pt x="24355" y="11742"/>
                  </a:cubicBezTo>
                  <a:cubicBezTo>
                    <a:pt x="24355" y="13721"/>
                    <a:pt x="24355" y="14711"/>
                    <a:pt x="21345" y="16162"/>
                  </a:cubicBezTo>
                  <a:cubicBezTo>
                    <a:pt x="19293" y="17152"/>
                    <a:pt x="15188" y="18075"/>
                    <a:pt x="12177" y="17614"/>
                  </a:cubicBezTo>
                  <a:cubicBezTo>
                    <a:pt x="12177" y="15634"/>
                    <a:pt x="12177" y="14183"/>
                    <a:pt x="12177" y="12204"/>
                  </a:cubicBezTo>
                  <a:cubicBezTo>
                    <a:pt x="11083" y="12204"/>
                    <a:pt x="6020" y="12732"/>
                    <a:pt x="957" y="12732"/>
                  </a:cubicBezTo>
                  <a:cubicBezTo>
                    <a:pt x="0" y="14711"/>
                    <a:pt x="0" y="16624"/>
                    <a:pt x="957" y="18075"/>
                  </a:cubicBezTo>
                  <a:cubicBezTo>
                    <a:pt x="957" y="18603"/>
                    <a:pt x="5062" y="19593"/>
                    <a:pt x="5062" y="21044"/>
                  </a:cubicBezTo>
                  <a:cubicBezTo>
                    <a:pt x="5062" y="22034"/>
                    <a:pt x="3968" y="23485"/>
                    <a:pt x="3968" y="25002"/>
                  </a:cubicBezTo>
                  <a:cubicBezTo>
                    <a:pt x="5062" y="26454"/>
                    <a:pt x="6978" y="27443"/>
                    <a:pt x="6978" y="28894"/>
                  </a:cubicBezTo>
                  <a:cubicBezTo>
                    <a:pt x="8072" y="31335"/>
                    <a:pt x="6978" y="33776"/>
                    <a:pt x="6020" y="35755"/>
                  </a:cubicBezTo>
                  <a:lnTo>
                    <a:pt x="6020" y="35755"/>
                  </a:lnTo>
                  <a:cubicBezTo>
                    <a:pt x="11083" y="34766"/>
                    <a:pt x="12177" y="40637"/>
                    <a:pt x="13135" y="42089"/>
                  </a:cubicBezTo>
                  <a:cubicBezTo>
                    <a:pt x="14093" y="43078"/>
                    <a:pt x="14093" y="44595"/>
                    <a:pt x="14093" y="46047"/>
                  </a:cubicBezTo>
                  <a:cubicBezTo>
                    <a:pt x="13135" y="47036"/>
                    <a:pt x="13135" y="48488"/>
                    <a:pt x="14093" y="49477"/>
                  </a:cubicBezTo>
                  <a:cubicBezTo>
                    <a:pt x="16145" y="50929"/>
                    <a:pt x="19293" y="51390"/>
                    <a:pt x="20250" y="53369"/>
                  </a:cubicBezTo>
                  <a:cubicBezTo>
                    <a:pt x="20250" y="55810"/>
                    <a:pt x="19293" y="59241"/>
                    <a:pt x="19293" y="61748"/>
                  </a:cubicBezTo>
                  <a:cubicBezTo>
                    <a:pt x="19293" y="63661"/>
                    <a:pt x="18198" y="65112"/>
                    <a:pt x="18198" y="66630"/>
                  </a:cubicBezTo>
                  <a:cubicBezTo>
                    <a:pt x="18198" y="68543"/>
                    <a:pt x="20250" y="69532"/>
                    <a:pt x="21345" y="71511"/>
                  </a:cubicBezTo>
                  <a:cubicBezTo>
                    <a:pt x="22303" y="72963"/>
                    <a:pt x="22303" y="74942"/>
                    <a:pt x="24355" y="75931"/>
                  </a:cubicBezTo>
                  <a:cubicBezTo>
                    <a:pt x="25313" y="76921"/>
                    <a:pt x="26408" y="77910"/>
                    <a:pt x="27366" y="78372"/>
                  </a:cubicBezTo>
                  <a:cubicBezTo>
                    <a:pt x="30376" y="80813"/>
                    <a:pt x="31470" y="82792"/>
                    <a:pt x="33523" y="85233"/>
                  </a:cubicBezTo>
                  <a:cubicBezTo>
                    <a:pt x="34481" y="86223"/>
                    <a:pt x="34481" y="86684"/>
                    <a:pt x="34481" y="87674"/>
                  </a:cubicBezTo>
                  <a:cubicBezTo>
                    <a:pt x="35438" y="89125"/>
                    <a:pt x="36533" y="90115"/>
                    <a:pt x="37491" y="91105"/>
                  </a:cubicBezTo>
                  <a:cubicBezTo>
                    <a:pt x="38586" y="91632"/>
                    <a:pt x="39543" y="92556"/>
                    <a:pt x="39543" y="93545"/>
                  </a:cubicBezTo>
                  <a:cubicBezTo>
                    <a:pt x="40638" y="95459"/>
                    <a:pt x="42554" y="96910"/>
                    <a:pt x="42554" y="98361"/>
                  </a:cubicBezTo>
                  <a:cubicBezTo>
                    <a:pt x="42554" y="102781"/>
                    <a:pt x="43648" y="107201"/>
                    <a:pt x="44606" y="111159"/>
                  </a:cubicBezTo>
                  <a:cubicBezTo>
                    <a:pt x="44606" y="113073"/>
                    <a:pt x="47616" y="113600"/>
                    <a:pt x="47616" y="115514"/>
                  </a:cubicBezTo>
                  <a:cubicBezTo>
                    <a:pt x="47616" y="117031"/>
                    <a:pt x="47616" y="117493"/>
                    <a:pt x="51721" y="117493"/>
                  </a:cubicBezTo>
                  <a:cubicBezTo>
                    <a:pt x="55826" y="117031"/>
                    <a:pt x="53774" y="115514"/>
                    <a:pt x="53774" y="114062"/>
                  </a:cubicBezTo>
                  <a:cubicBezTo>
                    <a:pt x="53774" y="112611"/>
                    <a:pt x="53774" y="110170"/>
                    <a:pt x="56784" y="110170"/>
                  </a:cubicBezTo>
                  <a:cubicBezTo>
                    <a:pt x="58836" y="110170"/>
                    <a:pt x="58836" y="111159"/>
                    <a:pt x="59931" y="111621"/>
                  </a:cubicBezTo>
                  <a:cubicBezTo>
                    <a:pt x="60889" y="112083"/>
                    <a:pt x="61984" y="112611"/>
                    <a:pt x="63899" y="113073"/>
                  </a:cubicBezTo>
                  <a:cubicBezTo>
                    <a:pt x="65952" y="114062"/>
                    <a:pt x="68004" y="115052"/>
                    <a:pt x="69099" y="117031"/>
                  </a:cubicBezTo>
                  <a:cubicBezTo>
                    <a:pt x="70057" y="117954"/>
                    <a:pt x="70057" y="119472"/>
                    <a:pt x="73067" y="119934"/>
                  </a:cubicBezTo>
                  <a:cubicBezTo>
                    <a:pt x="75119" y="119934"/>
                    <a:pt x="78129" y="119472"/>
                    <a:pt x="81277" y="119472"/>
                  </a:cubicBezTo>
                  <a:cubicBezTo>
                    <a:pt x="82234" y="117954"/>
                    <a:pt x="82234" y="116041"/>
                    <a:pt x="84287" y="115052"/>
                  </a:cubicBezTo>
                  <a:cubicBezTo>
                    <a:pt x="86339" y="113600"/>
                    <a:pt x="89350" y="114524"/>
                    <a:pt x="89350" y="112611"/>
                  </a:cubicBezTo>
                  <a:cubicBezTo>
                    <a:pt x="90307" y="111159"/>
                    <a:pt x="89350" y="109642"/>
                    <a:pt x="91402" y="108653"/>
                  </a:cubicBezTo>
                  <a:cubicBezTo>
                    <a:pt x="95507" y="107201"/>
                    <a:pt x="97559" y="110170"/>
                    <a:pt x="100570" y="109180"/>
                  </a:cubicBezTo>
                  <a:cubicBezTo>
                    <a:pt x="101527" y="109180"/>
                    <a:pt x="101527" y="108191"/>
                    <a:pt x="102622" y="107729"/>
                  </a:cubicBezTo>
                  <a:cubicBezTo>
                    <a:pt x="102622" y="107201"/>
                    <a:pt x="103580" y="107201"/>
                    <a:pt x="103580" y="106739"/>
                  </a:cubicBezTo>
                  <a:cubicBezTo>
                    <a:pt x="104538" y="105222"/>
                    <a:pt x="102622" y="100340"/>
                    <a:pt x="105632" y="99879"/>
                  </a:cubicBezTo>
                  <a:cubicBezTo>
                    <a:pt x="106590" y="98361"/>
                    <a:pt x="104538" y="97899"/>
                    <a:pt x="103580" y="96910"/>
                  </a:cubicBezTo>
                  <a:cubicBezTo>
                    <a:pt x="102622" y="96448"/>
                    <a:pt x="101527" y="95459"/>
                    <a:pt x="99475" y="94997"/>
                  </a:cubicBezTo>
                  <a:cubicBezTo>
                    <a:pt x="96465" y="93545"/>
                    <a:pt x="97559" y="91632"/>
                    <a:pt x="97559" y="89653"/>
                  </a:cubicBezTo>
                  <a:cubicBezTo>
                    <a:pt x="96465" y="87674"/>
                    <a:pt x="94412" y="85695"/>
                    <a:pt x="96465" y="83782"/>
                  </a:cubicBezTo>
                  <a:cubicBezTo>
                    <a:pt x="97559" y="81275"/>
                    <a:pt x="96465" y="78834"/>
                    <a:pt x="96465" y="76393"/>
                  </a:cubicBezTo>
                  <a:cubicBezTo>
                    <a:pt x="93454" y="76921"/>
                    <a:pt x="92360" y="76921"/>
                    <a:pt x="90307" y="75404"/>
                  </a:cubicBezTo>
                  <a:cubicBezTo>
                    <a:pt x="90307" y="74480"/>
                    <a:pt x="89350" y="71973"/>
                    <a:pt x="89350" y="70984"/>
                  </a:cubicBezTo>
                  <a:cubicBezTo>
                    <a:pt x="92360" y="70060"/>
                    <a:pt x="93454" y="70984"/>
                    <a:pt x="95507" y="71511"/>
                  </a:cubicBezTo>
                  <a:cubicBezTo>
                    <a:pt x="98517" y="71511"/>
                    <a:pt x="100570" y="70984"/>
                    <a:pt x="103580" y="70984"/>
                  </a:cubicBezTo>
                  <a:cubicBezTo>
                    <a:pt x="107685" y="70984"/>
                    <a:pt x="109600" y="71511"/>
                    <a:pt x="110695" y="69532"/>
                  </a:cubicBezTo>
                  <a:cubicBezTo>
                    <a:pt x="111653" y="68081"/>
                    <a:pt x="111653" y="66630"/>
                    <a:pt x="113705" y="65112"/>
                  </a:cubicBezTo>
                  <a:cubicBezTo>
                    <a:pt x="114800" y="64650"/>
                    <a:pt x="115758" y="64189"/>
                    <a:pt x="115758" y="63199"/>
                  </a:cubicBezTo>
                  <a:cubicBezTo>
                    <a:pt x="117810" y="61220"/>
                    <a:pt x="117810" y="58779"/>
                    <a:pt x="118768" y="56800"/>
                  </a:cubicBezTo>
                  <a:cubicBezTo>
                    <a:pt x="118768" y="53369"/>
                    <a:pt x="119863" y="49477"/>
                    <a:pt x="119863" y="46047"/>
                  </a:cubicBezTo>
                  <a:cubicBezTo>
                    <a:pt x="119863" y="42616"/>
                    <a:pt x="117810" y="39648"/>
                    <a:pt x="115758" y="36745"/>
                  </a:cubicBezTo>
                  <a:cubicBezTo>
                    <a:pt x="113705" y="34766"/>
                    <a:pt x="114800" y="32325"/>
                    <a:pt x="111653" y="29884"/>
                  </a:cubicBezTo>
                  <a:cubicBezTo>
                    <a:pt x="109600" y="27905"/>
                    <a:pt x="106590" y="26454"/>
                    <a:pt x="105632" y="24474"/>
                  </a:cubicBezTo>
                  <a:cubicBezTo>
                    <a:pt x="105632" y="24013"/>
                    <a:pt x="105632" y="23023"/>
                    <a:pt x="104538" y="22034"/>
                  </a:cubicBezTo>
                  <a:cubicBezTo>
                    <a:pt x="104538" y="20582"/>
                    <a:pt x="104538" y="20582"/>
                    <a:pt x="102622" y="19593"/>
                  </a:cubicBezTo>
                  <a:cubicBezTo>
                    <a:pt x="99475" y="18075"/>
                    <a:pt x="100570" y="17614"/>
                    <a:pt x="102622" y="16624"/>
                  </a:cubicBezTo>
                  <a:lnTo>
                    <a:pt x="101527" y="16162"/>
                  </a:lnTo>
                  <a:cubicBezTo>
                    <a:pt x="99475" y="15634"/>
                    <a:pt x="92360" y="16624"/>
                    <a:pt x="89350" y="16624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8" name="Shape 2611"/>
            <p:cNvSpPr/>
            <p:nvPr/>
          </p:nvSpPr>
          <p:spPr>
            <a:xfrm>
              <a:off x="10389160" y="8448453"/>
              <a:ext cx="2525934" cy="233946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8911" y="15800"/>
                  </a:moveTo>
                  <a:lnTo>
                    <a:pt x="118911" y="15800"/>
                  </a:lnTo>
                  <a:cubicBezTo>
                    <a:pt x="118151" y="15800"/>
                    <a:pt x="117987" y="15955"/>
                    <a:pt x="117371" y="16288"/>
                  </a:cubicBezTo>
                  <a:cubicBezTo>
                    <a:pt x="117227" y="16620"/>
                    <a:pt x="117535" y="16952"/>
                    <a:pt x="117843" y="16952"/>
                  </a:cubicBezTo>
                  <a:cubicBezTo>
                    <a:pt x="117987" y="17772"/>
                    <a:pt x="116160" y="17440"/>
                    <a:pt x="115544" y="17927"/>
                  </a:cubicBezTo>
                  <a:cubicBezTo>
                    <a:pt x="115400" y="18260"/>
                    <a:pt x="115256" y="18437"/>
                    <a:pt x="114948" y="18592"/>
                  </a:cubicBezTo>
                  <a:cubicBezTo>
                    <a:pt x="114784" y="18592"/>
                    <a:pt x="114496" y="18437"/>
                    <a:pt x="114332" y="18592"/>
                  </a:cubicBezTo>
                  <a:cubicBezTo>
                    <a:pt x="114188" y="18770"/>
                    <a:pt x="114948" y="19745"/>
                    <a:pt x="114948" y="19922"/>
                  </a:cubicBezTo>
                  <a:cubicBezTo>
                    <a:pt x="113880" y="19922"/>
                    <a:pt x="114024" y="21229"/>
                    <a:pt x="113121" y="21229"/>
                  </a:cubicBezTo>
                  <a:cubicBezTo>
                    <a:pt x="113121" y="21385"/>
                    <a:pt x="112956" y="21717"/>
                    <a:pt x="112956" y="21894"/>
                  </a:cubicBezTo>
                  <a:cubicBezTo>
                    <a:pt x="112197" y="21894"/>
                    <a:pt x="111273" y="22049"/>
                    <a:pt x="110513" y="21717"/>
                  </a:cubicBezTo>
                  <a:cubicBezTo>
                    <a:pt x="109609" y="21385"/>
                    <a:pt x="109158" y="20897"/>
                    <a:pt x="108090" y="20897"/>
                  </a:cubicBezTo>
                  <a:cubicBezTo>
                    <a:pt x="107618" y="20897"/>
                    <a:pt x="106714" y="21229"/>
                    <a:pt x="106550" y="20409"/>
                  </a:cubicBezTo>
                  <a:cubicBezTo>
                    <a:pt x="106406" y="19257"/>
                    <a:pt x="105790" y="18592"/>
                    <a:pt x="105482" y="17617"/>
                  </a:cubicBezTo>
                  <a:cubicBezTo>
                    <a:pt x="105174" y="17617"/>
                    <a:pt x="104887" y="17617"/>
                    <a:pt x="104887" y="17927"/>
                  </a:cubicBezTo>
                  <a:cubicBezTo>
                    <a:pt x="104127" y="18105"/>
                    <a:pt x="103347" y="16465"/>
                    <a:pt x="103511" y="15645"/>
                  </a:cubicBezTo>
                  <a:cubicBezTo>
                    <a:pt x="103347" y="15645"/>
                    <a:pt x="103203" y="15468"/>
                    <a:pt x="103059" y="15468"/>
                  </a:cubicBezTo>
                  <a:cubicBezTo>
                    <a:pt x="103059" y="16132"/>
                    <a:pt x="103059" y="18105"/>
                    <a:pt x="102135" y="17285"/>
                  </a:cubicBezTo>
                  <a:cubicBezTo>
                    <a:pt x="101991" y="17440"/>
                    <a:pt x="101827" y="17772"/>
                    <a:pt x="101683" y="17927"/>
                  </a:cubicBezTo>
                  <a:cubicBezTo>
                    <a:pt x="101519" y="17440"/>
                    <a:pt x="101519" y="16952"/>
                    <a:pt x="101211" y="16775"/>
                  </a:cubicBezTo>
                  <a:cubicBezTo>
                    <a:pt x="100903" y="17285"/>
                    <a:pt x="100759" y="18260"/>
                    <a:pt x="100759" y="18925"/>
                  </a:cubicBezTo>
                  <a:cubicBezTo>
                    <a:pt x="100000" y="18437"/>
                    <a:pt x="99856" y="17285"/>
                    <a:pt x="98788" y="18260"/>
                  </a:cubicBezTo>
                  <a:cubicBezTo>
                    <a:pt x="98172" y="18770"/>
                    <a:pt x="99548" y="19080"/>
                    <a:pt x="99691" y="19590"/>
                  </a:cubicBezTo>
                  <a:cubicBezTo>
                    <a:pt x="99691" y="19590"/>
                    <a:pt x="99856" y="19590"/>
                    <a:pt x="100000" y="19590"/>
                  </a:cubicBezTo>
                  <a:cubicBezTo>
                    <a:pt x="99548" y="19745"/>
                    <a:pt x="99075" y="20897"/>
                    <a:pt x="98624" y="21229"/>
                  </a:cubicBezTo>
                  <a:cubicBezTo>
                    <a:pt x="98028" y="21385"/>
                    <a:pt x="97556" y="21562"/>
                    <a:pt x="96960" y="21717"/>
                  </a:cubicBezTo>
                  <a:cubicBezTo>
                    <a:pt x="96488" y="21717"/>
                    <a:pt x="96036" y="21385"/>
                    <a:pt x="95585" y="21562"/>
                  </a:cubicBezTo>
                  <a:cubicBezTo>
                    <a:pt x="95277" y="21717"/>
                    <a:pt x="95872" y="23047"/>
                    <a:pt x="94969" y="23202"/>
                  </a:cubicBezTo>
                  <a:cubicBezTo>
                    <a:pt x="94517" y="23357"/>
                    <a:pt x="94209" y="23534"/>
                    <a:pt x="94209" y="24199"/>
                  </a:cubicBezTo>
                  <a:cubicBezTo>
                    <a:pt x="94045" y="25019"/>
                    <a:pt x="94969" y="24842"/>
                    <a:pt x="94969" y="25506"/>
                  </a:cubicBezTo>
                  <a:cubicBezTo>
                    <a:pt x="95420" y="25506"/>
                    <a:pt x="95420" y="25994"/>
                    <a:pt x="95277" y="26326"/>
                  </a:cubicBezTo>
                  <a:cubicBezTo>
                    <a:pt x="94661" y="26171"/>
                    <a:pt x="94517" y="26659"/>
                    <a:pt x="94517" y="27324"/>
                  </a:cubicBezTo>
                  <a:cubicBezTo>
                    <a:pt x="94804" y="27479"/>
                    <a:pt x="94804" y="27479"/>
                    <a:pt x="94804" y="27811"/>
                  </a:cubicBezTo>
                  <a:cubicBezTo>
                    <a:pt x="94045" y="27656"/>
                    <a:pt x="93757" y="28631"/>
                    <a:pt x="93141" y="28631"/>
                  </a:cubicBezTo>
                  <a:cubicBezTo>
                    <a:pt x="92689" y="28631"/>
                    <a:pt x="92381" y="28144"/>
                    <a:pt x="92217" y="27656"/>
                  </a:cubicBezTo>
                  <a:cubicBezTo>
                    <a:pt x="91930" y="27146"/>
                    <a:pt x="91457" y="27146"/>
                    <a:pt x="90841" y="27146"/>
                  </a:cubicBezTo>
                  <a:cubicBezTo>
                    <a:pt x="90841" y="27479"/>
                    <a:pt x="90841" y="27966"/>
                    <a:pt x="90841" y="28299"/>
                  </a:cubicBezTo>
                  <a:cubicBezTo>
                    <a:pt x="89938" y="28144"/>
                    <a:pt x="88131" y="31268"/>
                    <a:pt x="87823" y="29296"/>
                  </a:cubicBezTo>
                  <a:cubicBezTo>
                    <a:pt x="88131" y="29119"/>
                    <a:pt x="89014" y="28476"/>
                    <a:pt x="88275" y="28299"/>
                  </a:cubicBezTo>
                  <a:cubicBezTo>
                    <a:pt x="87967" y="27324"/>
                    <a:pt x="87515" y="25839"/>
                    <a:pt x="86447" y="25506"/>
                  </a:cubicBezTo>
                  <a:cubicBezTo>
                    <a:pt x="85831" y="26326"/>
                    <a:pt x="85544" y="26836"/>
                    <a:pt x="84620" y="26991"/>
                  </a:cubicBezTo>
                  <a:cubicBezTo>
                    <a:pt x="84455" y="27656"/>
                    <a:pt x="84928" y="28299"/>
                    <a:pt x="84763" y="28963"/>
                  </a:cubicBezTo>
                  <a:cubicBezTo>
                    <a:pt x="84928" y="28963"/>
                    <a:pt x="84928" y="28963"/>
                    <a:pt x="85071" y="28963"/>
                  </a:cubicBezTo>
                  <a:cubicBezTo>
                    <a:pt x="85071" y="29296"/>
                    <a:pt x="84928" y="29451"/>
                    <a:pt x="84620" y="29628"/>
                  </a:cubicBezTo>
                  <a:cubicBezTo>
                    <a:pt x="84168" y="29783"/>
                    <a:pt x="84312" y="30603"/>
                    <a:pt x="84312" y="31113"/>
                  </a:cubicBezTo>
                  <a:cubicBezTo>
                    <a:pt x="84455" y="31113"/>
                    <a:pt x="84620" y="31268"/>
                    <a:pt x="84928" y="31268"/>
                  </a:cubicBezTo>
                  <a:cubicBezTo>
                    <a:pt x="84928" y="31445"/>
                    <a:pt x="84928" y="31756"/>
                    <a:pt x="84928" y="31933"/>
                  </a:cubicBezTo>
                  <a:cubicBezTo>
                    <a:pt x="84312" y="31933"/>
                    <a:pt x="84455" y="32576"/>
                    <a:pt x="84455" y="32908"/>
                  </a:cubicBezTo>
                  <a:cubicBezTo>
                    <a:pt x="84004" y="33085"/>
                    <a:pt x="83860" y="32753"/>
                    <a:pt x="83552" y="33240"/>
                  </a:cubicBezTo>
                  <a:cubicBezTo>
                    <a:pt x="83408" y="33728"/>
                    <a:pt x="83552" y="34393"/>
                    <a:pt x="82792" y="34238"/>
                  </a:cubicBezTo>
                  <a:cubicBezTo>
                    <a:pt x="82340" y="34238"/>
                    <a:pt x="82340" y="33728"/>
                    <a:pt x="82176" y="33418"/>
                  </a:cubicBezTo>
                  <a:cubicBezTo>
                    <a:pt x="81868" y="32908"/>
                    <a:pt x="81273" y="32908"/>
                    <a:pt x="80800" y="32908"/>
                  </a:cubicBezTo>
                  <a:cubicBezTo>
                    <a:pt x="79733" y="32753"/>
                    <a:pt x="79425" y="34060"/>
                    <a:pt x="78521" y="34238"/>
                  </a:cubicBezTo>
                  <a:cubicBezTo>
                    <a:pt x="77453" y="34393"/>
                    <a:pt x="76837" y="34060"/>
                    <a:pt x="76694" y="35545"/>
                  </a:cubicBezTo>
                  <a:cubicBezTo>
                    <a:pt x="76242" y="35545"/>
                    <a:pt x="75934" y="35878"/>
                    <a:pt x="75626" y="35878"/>
                  </a:cubicBezTo>
                  <a:cubicBezTo>
                    <a:pt x="75174" y="35878"/>
                    <a:pt x="74702" y="35700"/>
                    <a:pt x="74394" y="35878"/>
                  </a:cubicBezTo>
                  <a:cubicBezTo>
                    <a:pt x="73634" y="36033"/>
                    <a:pt x="73326" y="36365"/>
                    <a:pt x="72422" y="36210"/>
                  </a:cubicBezTo>
                  <a:cubicBezTo>
                    <a:pt x="71498" y="36210"/>
                    <a:pt x="70595" y="36365"/>
                    <a:pt x="69671" y="36542"/>
                  </a:cubicBezTo>
                  <a:cubicBezTo>
                    <a:pt x="69671" y="36875"/>
                    <a:pt x="69671" y="37185"/>
                    <a:pt x="69671" y="37362"/>
                  </a:cubicBezTo>
                  <a:cubicBezTo>
                    <a:pt x="69671" y="37185"/>
                    <a:pt x="69671" y="36875"/>
                    <a:pt x="69671" y="36542"/>
                  </a:cubicBezTo>
                  <a:lnTo>
                    <a:pt x="69527" y="36542"/>
                  </a:lnTo>
                  <a:cubicBezTo>
                    <a:pt x="68911" y="36698"/>
                    <a:pt x="68459" y="35878"/>
                    <a:pt x="67843" y="36033"/>
                  </a:cubicBezTo>
                  <a:cubicBezTo>
                    <a:pt x="66324" y="36210"/>
                    <a:pt x="65256" y="38027"/>
                    <a:pt x="65256" y="35390"/>
                  </a:cubicBezTo>
                  <a:cubicBezTo>
                    <a:pt x="65256" y="34548"/>
                    <a:pt x="65400" y="33573"/>
                    <a:pt x="64804" y="32908"/>
                  </a:cubicBezTo>
                  <a:cubicBezTo>
                    <a:pt x="64188" y="32088"/>
                    <a:pt x="65112" y="31445"/>
                    <a:pt x="64640" y="30936"/>
                  </a:cubicBezTo>
                  <a:cubicBezTo>
                    <a:pt x="64640" y="30936"/>
                    <a:pt x="64640" y="30936"/>
                    <a:pt x="64640" y="30781"/>
                  </a:cubicBezTo>
                  <a:cubicBezTo>
                    <a:pt x="64188" y="30781"/>
                    <a:pt x="64188" y="31268"/>
                    <a:pt x="63572" y="31113"/>
                  </a:cubicBezTo>
                  <a:cubicBezTo>
                    <a:pt x="63572" y="30781"/>
                    <a:pt x="63572" y="30448"/>
                    <a:pt x="63572" y="30116"/>
                  </a:cubicBezTo>
                  <a:cubicBezTo>
                    <a:pt x="62813" y="29939"/>
                    <a:pt x="62197" y="30936"/>
                    <a:pt x="61437" y="30603"/>
                  </a:cubicBezTo>
                  <a:cubicBezTo>
                    <a:pt x="61293" y="29783"/>
                    <a:pt x="62053" y="29451"/>
                    <a:pt x="61745" y="28631"/>
                  </a:cubicBezTo>
                  <a:cubicBezTo>
                    <a:pt x="61437" y="27811"/>
                    <a:pt x="61293" y="26836"/>
                    <a:pt x="60821" y="25994"/>
                  </a:cubicBezTo>
                  <a:cubicBezTo>
                    <a:pt x="60369" y="25351"/>
                    <a:pt x="58542" y="21717"/>
                    <a:pt x="57474" y="22869"/>
                  </a:cubicBezTo>
                  <a:cubicBezTo>
                    <a:pt x="57022" y="23357"/>
                    <a:pt x="56098" y="23047"/>
                    <a:pt x="55790" y="22537"/>
                  </a:cubicBezTo>
                  <a:cubicBezTo>
                    <a:pt x="55503" y="22382"/>
                    <a:pt x="55338" y="21894"/>
                    <a:pt x="55030" y="21717"/>
                  </a:cubicBezTo>
                  <a:cubicBezTo>
                    <a:pt x="54887" y="21562"/>
                    <a:pt x="54722" y="21562"/>
                    <a:pt x="54579" y="21562"/>
                  </a:cubicBezTo>
                  <a:cubicBezTo>
                    <a:pt x="54579" y="21894"/>
                    <a:pt x="54435" y="22382"/>
                    <a:pt x="54579" y="22537"/>
                  </a:cubicBezTo>
                  <a:cubicBezTo>
                    <a:pt x="53367" y="23202"/>
                    <a:pt x="54271" y="21894"/>
                    <a:pt x="54435" y="21562"/>
                  </a:cubicBezTo>
                  <a:cubicBezTo>
                    <a:pt x="54271" y="21562"/>
                    <a:pt x="54127" y="21562"/>
                    <a:pt x="53819" y="21562"/>
                  </a:cubicBezTo>
                  <a:cubicBezTo>
                    <a:pt x="52895" y="21229"/>
                    <a:pt x="51827" y="21074"/>
                    <a:pt x="51067" y="20254"/>
                  </a:cubicBezTo>
                  <a:cubicBezTo>
                    <a:pt x="50759" y="20077"/>
                    <a:pt x="49856" y="19080"/>
                    <a:pt x="50759" y="19080"/>
                  </a:cubicBezTo>
                  <a:cubicBezTo>
                    <a:pt x="50924" y="18437"/>
                    <a:pt x="50616" y="16288"/>
                    <a:pt x="50000" y="15955"/>
                  </a:cubicBezTo>
                  <a:cubicBezTo>
                    <a:pt x="48932" y="15468"/>
                    <a:pt x="49404" y="14648"/>
                    <a:pt x="50164" y="13983"/>
                  </a:cubicBezTo>
                  <a:cubicBezTo>
                    <a:pt x="50759" y="13163"/>
                    <a:pt x="50472" y="12011"/>
                    <a:pt x="50759" y="11036"/>
                  </a:cubicBezTo>
                  <a:cubicBezTo>
                    <a:pt x="50924" y="10526"/>
                    <a:pt x="51067" y="10193"/>
                    <a:pt x="51067" y="9551"/>
                  </a:cubicBezTo>
                  <a:cubicBezTo>
                    <a:pt x="51067" y="9063"/>
                    <a:pt x="50616" y="8886"/>
                    <a:pt x="50616" y="8398"/>
                  </a:cubicBezTo>
                  <a:cubicBezTo>
                    <a:pt x="49691" y="8221"/>
                    <a:pt x="48788" y="7246"/>
                    <a:pt x="48336" y="6581"/>
                  </a:cubicBezTo>
                  <a:cubicBezTo>
                    <a:pt x="48028" y="6249"/>
                    <a:pt x="47864" y="6094"/>
                    <a:pt x="47556" y="6249"/>
                  </a:cubicBezTo>
                  <a:cubicBezTo>
                    <a:pt x="46796" y="6426"/>
                    <a:pt x="46344" y="6094"/>
                    <a:pt x="45585" y="6094"/>
                  </a:cubicBezTo>
                  <a:cubicBezTo>
                    <a:pt x="45585" y="6581"/>
                    <a:pt x="45420" y="7069"/>
                    <a:pt x="44969" y="7069"/>
                  </a:cubicBezTo>
                  <a:cubicBezTo>
                    <a:pt x="44969" y="6736"/>
                    <a:pt x="44661" y="6249"/>
                    <a:pt x="44373" y="6426"/>
                  </a:cubicBezTo>
                  <a:cubicBezTo>
                    <a:pt x="44065" y="6736"/>
                    <a:pt x="44373" y="7069"/>
                    <a:pt x="44209" y="7401"/>
                  </a:cubicBezTo>
                  <a:cubicBezTo>
                    <a:pt x="43757" y="8221"/>
                    <a:pt x="42833" y="7069"/>
                    <a:pt x="42997" y="6426"/>
                  </a:cubicBezTo>
                  <a:cubicBezTo>
                    <a:pt x="42833" y="6426"/>
                    <a:pt x="42525" y="6426"/>
                    <a:pt x="42381" y="6426"/>
                  </a:cubicBezTo>
                  <a:cubicBezTo>
                    <a:pt x="42381" y="6249"/>
                    <a:pt x="42381" y="5916"/>
                    <a:pt x="42381" y="5761"/>
                  </a:cubicBezTo>
                  <a:cubicBezTo>
                    <a:pt x="41930" y="5761"/>
                    <a:pt x="41314" y="5916"/>
                    <a:pt x="41006" y="5584"/>
                  </a:cubicBezTo>
                  <a:cubicBezTo>
                    <a:pt x="40862" y="5584"/>
                    <a:pt x="40862" y="5096"/>
                    <a:pt x="40698" y="4941"/>
                  </a:cubicBezTo>
                  <a:cubicBezTo>
                    <a:pt x="40554" y="4941"/>
                    <a:pt x="40390" y="4941"/>
                    <a:pt x="40246" y="4941"/>
                  </a:cubicBezTo>
                  <a:cubicBezTo>
                    <a:pt x="40246" y="5429"/>
                    <a:pt x="40246" y="5916"/>
                    <a:pt x="40246" y="6249"/>
                  </a:cubicBezTo>
                  <a:cubicBezTo>
                    <a:pt x="39630" y="6581"/>
                    <a:pt x="39938" y="7246"/>
                    <a:pt x="40246" y="7578"/>
                  </a:cubicBezTo>
                  <a:cubicBezTo>
                    <a:pt x="39322" y="7734"/>
                    <a:pt x="39178" y="6581"/>
                    <a:pt x="38418" y="6581"/>
                  </a:cubicBezTo>
                  <a:cubicBezTo>
                    <a:pt x="38275" y="6736"/>
                    <a:pt x="38275" y="6736"/>
                    <a:pt x="38275" y="6914"/>
                  </a:cubicBezTo>
                  <a:cubicBezTo>
                    <a:pt x="37494" y="6736"/>
                    <a:pt x="36591" y="6914"/>
                    <a:pt x="35831" y="6736"/>
                  </a:cubicBezTo>
                  <a:cubicBezTo>
                    <a:pt x="35831" y="6249"/>
                    <a:pt x="35831" y="5584"/>
                    <a:pt x="36283" y="5274"/>
                  </a:cubicBezTo>
                  <a:cubicBezTo>
                    <a:pt x="36591" y="5096"/>
                    <a:pt x="36899" y="4941"/>
                    <a:pt x="36735" y="4454"/>
                  </a:cubicBezTo>
                  <a:cubicBezTo>
                    <a:pt x="36119" y="4277"/>
                    <a:pt x="35359" y="4609"/>
                    <a:pt x="34763" y="4454"/>
                  </a:cubicBezTo>
                  <a:cubicBezTo>
                    <a:pt x="34763" y="3789"/>
                    <a:pt x="34763" y="2969"/>
                    <a:pt x="34763" y="2149"/>
                  </a:cubicBezTo>
                  <a:cubicBezTo>
                    <a:pt x="34004" y="2149"/>
                    <a:pt x="33223" y="2149"/>
                    <a:pt x="32464" y="1817"/>
                  </a:cubicBezTo>
                  <a:cubicBezTo>
                    <a:pt x="31560" y="1484"/>
                    <a:pt x="30636" y="2149"/>
                    <a:pt x="29733" y="1972"/>
                  </a:cubicBezTo>
                  <a:cubicBezTo>
                    <a:pt x="29733" y="1152"/>
                    <a:pt x="27741" y="487"/>
                    <a:pt x="27433" y="0"/>
                  </a:cubicBezTo>
                  <a:cubicBezTo>
                    <a:pt x="27289" y="155"/>
                    <a:pt x="26981" y="487"/>
                    <a:pt x="26837" y="487"/>
                  </a:cubicBezTo>
                  <a:cubicBezTo>
                    <a:pt x="26837" y="1307"/>
                    <a:pt x="28193" y="1817"/>
                    <a:pt x="27433" y="2792"/>
                  </a:cubicBezTo>
                  <a:cubicBezTo>
                    <a:pt x="27289" y="3124"/>
                    <a:pt x="26837" y="2969"/>
                    <a:pt x="26673" y="3301"/>
                  </a:cubicBezTo>
                  <a:cubicBezTo>
                    <a:pt x="26365" y="3789"/>
                    <a:pt x="26981" y="3612"/>
                    <a:pt x="26981" y="4121"/>
                  </a:cubicBezTo>
                  <a:cubicBezTo>
                    <a:pt x="26981" y="4764"/>
                    <a:pt x="26981" y="6581"/>
                    <a:pt x="26529" y="7069"/>
                  </a:cubicBezTo>
                  <a:cubicBezTo>
                    <a:pt x="25605" y="8221"/>
                    <a:pt x="24845" y="8066"/>
                    <a:pt x="23634" y="8221"/>
                  </a:cubicBezTo>
                  <a:cubicBezTo>
                    <a:pt x="23634" y="8554"/>
                    <a:pt x="23778" y="8554"/>
                    <a:pt x="24086" y="8731"/>
                  </a:cubicBezTo>
                  <a:cubicBezTo>
                    <a:pt x="24537" y="9063"/>
                    <a:pt x="24537" y="9706"/>
                    <a:pt x="24845" y="10038"/>
                  </a:cubicBezTo>
                  <a:cubicBezTo>
                    <a:pt x="24845" y="10038"/>
                    <a:pt x="24681" y="10193"/>
                    <a:pt x="24537" y="10371"/>
                  </a:cubicBezTo>
                  <a:cubicBezTo>
                    <a:pt x="23921" y="10371"/>
                    <a:pt x="23018" y="10193"/>
                    <a:pt x="22566" y="10858"/>
                  </a:cubicBezTo>
                  <a:cubicBezTo>
                    <a:pt x="23018" y="9883"/>
                    <a:pt x="21806" y="9706"/>
                    <a:pt x="21950" y="8886"/>
                  </a:cubicBezTo>
                  <a:cubicBezTo>
                    <a:pt x="21642" y="8731"/>
                    <a:pt x="21334" y="8731"/>
                    <a:pt x="21026" y="8886"/>
                  </a:cubicBezTo>
                  <a:cubicBezTo>
                    <a:pt x="21190" y="9706"/>
                    <a:pt x="20574" y="9883"/>
                    <a:pt x="20266" y="10371"/>
                  </a:cubicBezTo>
                  <a:cubicBezTo>
                    <a:pt x="19815" y="11191"/>
                    <a:pt x="20431" y="12166"/>
                    <a:pt x="19507" y="12498"/>
                  </a:cubicBezTo>
                  <a:cubicBezTo>
                    <a:pt x="17515" y="13163"/>
                    <a:pt x="20266" y="14648"/>
                    <a:pt x="20123" y="15800"/>
                  </a:cubicBezTo>
                  <a:lnTo>
                    <a:pt x="20739" y="15800"/>
                  </a:lnTo>
                  <a:cubicBezTo>
                    <a:pt x="20882" y="16620"/>
                    <a:pt x="20574" y="16775"/>
                    <a:pt x="19958" y="17108"/>
                  </a:cubicBezTo>
                  <a:cubicBezTo>
                    <a:pt x="19199" y="17440"/>
                    <a:pt x="18583" y="18260"/>
                    <a:pt x="18131" y="19257"/>
                  </a:cubicBezTo>
                  <a:cubicBezTo>
                    <a:pt x="17987" y="19412"/>
                    <a:pt x="17823" y="21074"/>
                    <a:pt x="17515" y="21074"/>
                  </a:cubicBezTo>
                  <a:cubicBezTo>
                    <a:pt x="17063" y="21229"/>
                    <a:pt x="16303" y="20742"/>
                    <a:pt x="15852" y="21074"/>
                  </a:cubicBezTo>
                  <a:cubicBezTo>
                    <a:pt x="15995" y="21562"/>
                    <a:pt x="15708" y="21717"/>
                    <a:pt x="15236" y="21717"/>
                  </a:cubicBezTo>
                  <a:cubicBezTo>
                    <a:pt x="15400" y="22049"/>
                    <a:pt x="15400" y="22382"/>
                    <a:pt x="14928" y="22537"/>
                  </a:cubicBezTo>
                  <a:cubicBezTo>
                    <a:pt x="14928" y="23202"/>
                    <a:pt x="15236" y="23202"/>
                    <a:pt x="15400" y="23689"/>
                  </a:cubicBezTo>
                  <a:cubicBezTo>
                    <a:pt x="15708" y="24509"/>
                    <a:pt x="15236" y="25174"/>
                    <a:pt x="15092" y="25839"/>
                  </a:cubicBezTo>
                  <a:cubicBezTo>
                    <a:pt x="14928" y="25994"/>
                    <a:pt x="14928" y="26171"/>
                    <a:pt x="14928" y="26504"/>
                  </a:cubicBezTo>
                  <a:cubicBezTo>
                    <a:pt x="15544" y="26326"/>
                    <a:pt x="16919" y="26659"/>
                    <a:pt x="16919" y="26659"/>
                  </a:cubicBezTo>
                  <a:cubicBezTo>
                    <a:pt x="16919" y="26836"/>
                    <a:pt x="17063" y="27811"/>
                    <a:pt x="17063" y="27811"/>
                  </a:cubicBezTo>
                  <a:cubicBezTo>
                    <a:pt x="16919" y="27811"/>
                    <a:pt x="16755" y="27811"/>
                    <a:pt x="16611" y="27811"/>
                  </a:cubicBezTo>
                  <a:cubicBezTo>
                    <a:pt x="16611" y="28144"/>
                    <a:pt x="16468" y="29296"/>
                    <a:pt x="16919" y="29296"/>
                  </a:cubicBezTo>
                  <a:cubicBezTo>
                    <a:pt x="16919" y="29628"/>
                    <a:pt x="16919" y="30116"/>
                    <a:pt x="16755" y="30448"/>
                  </a:cubicBezTo>
                  <a:cubicBezTo>
                    <a:pt x="15544" y="30448"/>
                    <a:pt x="16755" y="32421"/>
                    <a:pt x="16611" y="33240"/>
                  </a:cubicBezTo>
                  <a:cubicBezTo>
                    <a:pt x="16468" y="33905"/>
                    <a:pt x="15236" y="35058"/>
                    <a:pt x="14620" y="34880"/>
                  </a:cubicBezTo>
                  <a:cubicBezTo>
                    <a:pt x="14620" y="35390"/>
                    <a:pt x="14620" y="35878"/>
                    <a:pt x="14620" y="36210"/>
                  </a:cubicBezTo>
                  <a:cubicBezTo>
                    <a:pt x="13716" y="36210"/>
                    <a:pt x="13716" y="36542"/>
                    <a:pt x="13552" y="37518"/>
                  </a:cubicBezTo>
                  <a:cubicBezTo>
                    <a:pt x="12956" y="37518"/>
                    <a:pt x="12340" y="37518"/>
                    <a:pt x="12484" y="38337"/>
                  </a:cubicBezTo>
                  <a:cubicBezTo>
                    <a:pt x="13100" y="38515"/>
                    <a:pt x="13264" y="39002"/>
                    <a:pt x="13860" y="39002"/>
                  </a:cubicBezTo>
                  <a:cubicBezTo>
                    <a:pt x="14312" y="39157"/>
                    <a:pt x="14784" y="39002"/>
                    <a:pt x="15236" y="39002"/>
                  </a:cubicBezTo>
                  <a:cubicBezTo>
                    <a:pt x="15708" y="39157"/>
                    <a:pt x="17063" y="39157"/>
                    <a:pt x="16755" y="40000"/>
                  </a:cubicBezTo>
                  <a:cubicBezTo>
                    <a:pt x="15236" y="40155"/>
                    <a:pt x="12956" y="41972"/>
                    <a:pt x="12648" y="43767"/>
                  </a:cubicBezTo>
                  <a:cubicBezTo>
                    <a:pt x="12032" y="43612"/>
                    <a:pt x="11129" y="44609"/>
                    <a:pt x="12032" y="45252"/>
                  </a:cubicBezTo>
                  <a:cubicBezTo>
                    <a:pt x="12648" y="45584"/>
                    <a:pt x="13264" y="45252"/>
                    <a:pt x="12956" y="46404"/>
                  </a:cubicBezTo>
                  <a:cubicBezTo>
                    <a:pt x="12792" y="47401"/>
                    <a:pt x="12792" y="48221"/>
                    <a:pt x="12197" y="49218"/>
                  </a:cubicBezTo>
                  <a:cubicBezTo>
                    <a:pt x="11724" y="50038"/>
                    <a:pt x="12648" y="50526"/>
                    <a:pt x="12484" y="51346"/>
                  </a:cubicBezTo>
                  <a:cubicBezTo>
                    <a:pt x="12197" y="51346"/>
                    <a:pt x="12032" y="51346"/>
                    <a:pt x="11724" y="51346"/>
                  </a:cubicBezTo>
                  <a:cubicBezTo>
                    <a:pt x="11581" y="51833"/>
                    <a:pt x="12032" y="52498"/>
                    <a:pt x="11724" y="53163"/>
                  </a:cubicBezTo>
                  <a:cubicBezTo>
                    <a:pt x="12197" y="53163"/>
                    <a:pt x="12340" y="53473"/>
                    <a:pt x="12340" y="53806"/>
                  </a:cubicBezTo>
                  <a:cubicBezTo>
                    <a:pt x="12032" y="53983"/>
                    <a:pt x="12032" y="54315"/>
                    <a:pt x="12032" y="54648"/>
                  </a:cubicBezTo>
                  <a:cubicBezTo>
                    <a:pt x="11581" y="54648"/>
                    <a:pt x="11129" y="55290"/>
                    <a:pt x="10965" y="55800"/>
                  </a:cubicBezTo>
                  <a:cubicBezTo>
                    <a:pt x="10205" y="56110"/>
                    <a:pt x="8377" y="55290"/>
                    <a:pt x="8685" y="56775"/>
                  </a:cubicBezTo>
                  <a:cubicBezTo>
                    <a:pt x="9753" y="56775"/>
                    <a:pt x="10513" y="57595"/>
                    <a:pt x="11581" y="57595"/>
                  </a:cubicBezTo>
                  <a:cubicBezTo>
                    <a:pt x="12032" y="57772"/>
                    <a:pt x="13264" y="57595"/>
                    <a:pt x="13408" y="58260"/>
                  </a:cubicBezTo>
                  <a:cubicBezTo>
                    <a:pt x="13716" y="58260"/>
                    <a:pt x="13860" y="58260"/>
                    <a:pt x="14168" y="58260"/>
                  </a:cubicBezTo>
                  <a:cubicBezTo>
                    <a:pt x="14168" y="59412"/>
                    <a:pt x="13552" y="59235"/>
                    <a:pt x="12792" y="59235"/>
                  </a:cubicBezTo>
                  <a:cubicBezTo>
                    <a:pt x="11724" y="60720"/>
                    <a:pt x="12484" y="63844"/>
                    <a:pt x="12340" y="65506"/>
                  </a:cubicBezTo>
                  <a:cubicBezTo>
                    <a:pt x="10205" y="65506"/>
                    <a:pt x="6098" y="63357"/>
                    <a:pt x="5174" y="66481"/>
                  </a:cubicBezTo>
                  <a:cubicBezTo>
                    <a:pt x="5030" y="67301"/>
                    <a:pt x="5030" y="68299"/>
                    <a:pt x="5790" y="68631"/>
                  </a:cubicBezTo>
                  <a:cubicBezTo>
                    <a:pt x="5934" y="68963"/>
                    <a:pt x="5934" y="69274"/>
                    <a:pt x="5934" y="69606"/>
                  </a:cubicBezTo>
                  <a:cubicBezTo>
                    <a:pt x="4866" y="69606"/>
                    <a:pt x="4866" y="70094"/>
                    <a:pt x="4722" y="71091"/>
                  </a:cubicBezTo>
                  <a:cubicBezTo>
                    <a:pt x="4722" y="71911"/>
                    <a:pt x="3490" y="72421"/>
                    <a:pt x="4106" y="72908"/>
                  </a:cubicBezTo>
                  <a:cubicBezTo>
                    <a:pt x="4558" y="73573"/>
                    <a:pt x="5790" y="74216"/>
                    <a:pt x="5790" y="75213"/>
                  </a:cubicBezTo>
                  <a:cubicBezTo>
                    <a:pt x="5790" y="75700"/>
                    <a:pt x="5626" y="76520"/>
                    <a:pt x="5934" y="76853"/>
                  </a:cubicBezTo>
                  <a:cubicBezTo>
                    <a:pt x="5934" y="77008"/>
                    <a:pt x="6386" y="77008"/>
                    <a:pt x="6386" y="77185"/>
                  </a:cubicBezTo>
                  <a:cubicBezTo>
                    <a:pt x="6694" y="78160"/>
                    <a:pt x="5934" y="78337"/>
                    <a:pt x="5482" y="79002"/>
                  </a:cubicBezTo>
                  <a:cubicBezTo>
                    <a:pt x="5030" y="79822"/>
                    <a:pt x="4722" y="79313"/>
                    <a:pt x="3963" y="79157"/>
                  </a:cubicBezTo>
                  <a:cubicBezTo>
                    <a:pt x="3490" y="79002"/>
                    <a:pt x="2895" y="79313"/>
                    <a:pt x="2279" y="79313"/>
                  </a:cubicBezTo>
                  <a:cubicBezTo>
                    <a:pt x="1519" y="79490"/>
                    <a:pt x="1211" y="78337"/>
                    <a:pt x="759" y="77850"/>
                  </a:cubicBezTo>
                  <a:cubicBezTo>
                    <a:pt x="595" y="78160"/>
                    <a:pt x="595" y="78670"/>
                    <a:pt x="287" y="78670"/>
                  </a:cubicBezTo>
                  <a:cubicBezTo>
                    <a:pt x="143" y="79645"/>
                    <a:pt x="287" y="79977"/>
                    <a:pt x="1355" y="79977"/>
                  </a:cubicBezTo>
                  <a:cubicBezTo>
                    <a:pt x="1211" y="81130"/>
                    <a:pt x="1067" y="82127"/>
                    <a:pt x="903" y="83102"/>
                  </a:cubicBezTo>
                  <a:cubicBezTo>
                    <a:pt x="759" y="83102"/>
                    <a:pt x="595" y="83279"/>
                    <a:pt x="451" y="83279"/>
                  </a:cubicBezTo>
                  <a:cubicBezTo>
                    <a:pt x="451" y="83279"/>
                    <a:pt x="143" y="84919"/>
                    <a:pt x="0" y="85074"/>
                  </a:cubicBezTo>
                  <a:cubicBezTo>
                    <a:pt x="0" y="85584"/>
                    <a:pt x="0" y="86227"/>
                    <a:pt x="287" y="86559"/>
                  </a:cubicBezTo>
                  <a:cubicBezTo>
                    <a:pt x="595" y="86891"/>
                    <a:pt x="903" y="86891"/>
                    <a:pt x="759" y="87379"/>
                  </a:cubicBezTo>
                  <a:cubicBezTo>
                    <a:pt x="1355" y="87556"/>
                    <a:pt x="1519" y="88199"/>
                    <a:pt x="2114" y="88199"/>
                  </a:cubicBezTo>
                  <a:cubicBezTo>
                    <a:pt x="2422" y="88044"/>
                    <a:pt x="3039" y="87867"/>
                    <a:pt x="2895" y="88531"/>
                  </a:cubicBezTo>
                  <a:cubicBezTo>
                    <a:pt x="2422" y="88531"/>
                    <a:pt x="2114" y="88709"/>
                    <a:pt x="2114" y="89196"/>
                  </a:cubicBezTo>
                  <a:cubicBezTo>
                    <a:pt x="1971" y="89351"/>
                    <a:pt x="1971" y="89196"/>
                    <a:pt x="1827" y="89529"/>
                  </a:cubicBezTo>
                  <a:lnTo>
                    <a:pt x="1663" y="89529"/>
                  </a:lnTo>
                  <a:cubicBezTo>
                    <a:pt x="1663" y="89861"/>
                    <a:pt x="1663" y="90349"/>
                    <a:pt x="2279" y="90349"/>
                  </a:cubicBezTo>
                  <a:cubicBezTo>
                    <a:pt x="2279" y="90836"/>
                    <a:pt x="1971" y="91833"/>
                    <a:pt x="2731" y="91833"/>
                  </a:cubicBezTo>
                  <a:cubicBezTo>
                    <a:pt x="3182" y="91988"/>
                    <a:pt x="3963" y="91656"/>
                    <a:pt x="4106" y="92166"/>
                  </a:cubicBezTo>
                  <a:cubicBezTo>
                    <a:pt x="4414" y="92166"/>
                    <a:pt x="4558" y="92166"/>
                    <a:pt x="4866" y="92166"/>
                  </a:cubicBezTo>
                  <a:cubicBezTo>
                    <a:pt x="5030" y="91346"/>
                    <a:pt x="5030" y="90504"/>
                    <a:pt x="6098" y="90836"/>
                  </a:cubicBezTo>
                  <a:cubicBezTo>
                    <a:pt x="6550" y="90836"/>
                    <a:pt x="7310" y="91168"/>
                    <a:pt x="7453" y="90504"/>
                  </a:cubicBezTo>
                  <a:cubicBezTo>
                    <a:pt x="7618" y="90504"/>
                    <a:pt x="7618" y="90504"/>
                    <a:pt x="7618" y="90504"/>
                  </a:cubicBezTo>
                  <a:cubicBezTo>
                    <a:pt x="7618" y="90836"/>
                    <a:pt x="7761" y="91346"/>
                    <a:pt x="7761" y="91833"/>
                  </a:cubicBezTo>
                  <a:cubicBezTo>
                    <a:pt x="8213" y="91833"/>
                    <a:pt x="8993" y="92808"/>
                    <a:pt x="9137" y="92476"/>
                  </a:cubicBezTo>
                  <a:cubicBezTo>
                    <a:pt x="9137" y="92321"/>
                    <a:pt x="8829" y="91013"/>
                    <a:pt x="8829" y="90681"/>
                  </a:cubicBezTo>
                  <a:cubicBezTo>
                    <a:pt x="9137" y="91013"/>
                    <a:pt x="9445" y="90681"/>
                    <a:pt x="9589" y="91346"/>
                  </a:cubicBezTo>
                  <a:cubicBezTo>
                    <a:pt x="9589" y="91656"/>
                    <a:pt x="9753" y="91833"/>
                    <a:pt x="9753" y="91988"/>
                  </a:cubicBezTo>
                  <a:cubicBezTo>
                    <a:pt x="9897" y="92476"/>
                    <a:pt x="10205" y="92986"/>
                    <a:pt x="10657" y="92986"/>
                  </a:cubicBezTo>
                  <a:cubicBezTo>
                    <a:pt x="10965" y="94138"/>
                    <a:pt x="9137" y="93318"/>
                    <a:pt x="8685" y="93806"/>
                  </a:cubicBezTo>
                  <a:cubicBezTo>
                    <a:pt x="8069" y="94448"/>
                    <a:pt x="8213" y="95955"/>
                    <a:pt x="9137" y="96265"/>
                  </a:cubicBezTo>
                  <a:cubicBezTo>
                    <a:pt x="10369" y="96598"/>
                    <a:pt x="8829" y="98570"/>
                    <a:pt x="8377" y="97085"/>
                  </a:cubicBezTo>
                  <a:cubicBezTo>
                    <a:pt x="7761" y="95955"/>
                    <a:pt x="7002" y="95623"/>
                    <a:pt x="5790" y="95778"/>
                  </a:cubicBezTo>
                  <a:cubicBezTo>
                    <a:pt x="5790" y="96110"/>
                    <a:pt x="5482" y="96265"/>
                    <a:pt x="5174" y="96265"/>
                  </a:cubicBezTo>
                  <a:cubicBezTo>
                    <a:pt x="5174" y="94781"/>
                    <a:pt x="3963" y="95445"/>
                    <a:pt x="3655" y="94448"/>
                  </a:cubicBezTo>
                  <a:cubicBezTo>
                    <a:pt x="3347" y="93318"/>
                    <a:pt x="2587" y="92653"/>
                    <a:pt x="1519" y="92653"/>
                  </a:cubicBezTo>
                  <a:cubicBezTo>
                    <a:pt x="1355" y="92808"/>
                    <a:pt x="1355" y="92986"/>
                    <a:pt x="1355" y="93318"/>
                  </a:cubicBezTo>
                  <a:cubicBezTo>
                    <a:pt x="1827" y="93318"/>
                    <a:pt x="2279" y="93806"/>
                    <a:pt x="2731" y="93806"/>
                  </a:cubicBezTo>
                  <a:cubicBezTo>
                    <a:pt x="2731" y="94293"/>
                    <a:pt x="2279" y="94958"/>
                    <a:pt x="2731" y="95290"/>
                  </a:cubicBezTo>
                  <a:cubicBezTo>
                    <a:pt x="2895" y="95445"/>
                    <a:pt x="3182" y="95445"/>
                    <a:pt x="3490" y="95778"/>
                  </a:cubicBezTo>
                  <a:cubicBezTo>
                    <a:pt x="4106" y="96443"/>
                    <a:pt x="4106" y="97595"/>
                    <a:pt x="3039" y="97595"/>
                  </a:cubicBezTo>
                  <a:cubicBezTo>
                    <a:pt x="2895" y="98083"/>
                    <a:pt x="2587" y="98747"/>
                    <a:pt x="2731" y="99235"/>
                  </a:cubicBezTo>
                  <a:cubicBezTo>
                    <a:pt x="3347" y="99390"/>
                    <a:pt x="4106" y="99567"/>
                    <a:pt x="4722" y="99390"/>
                  </a:cubicBezTo>
                  <a:cubicBezTo>
                    <a:pt x="5174" y="99390"/>
                    <a:pt x="4866" y="97418"/>
                    <a:pt x="4866" y="97085"/>
                  </a:cubicBezTo>
                  <a:cubicBezTo>
                    <a:pt x="5626" y="96930"/>
                    <a:pt x="5790" y="97595"/>
                    <a:pt x="6242" y="97927"/>
                  </a:cubicBezTo>
                  <a:cubicBezTo>
                    <a:pt x="6858" y="98415"/>
                    <a:pt x="8213" y="98415"/>
                    <a:pt x="8993" y="98415"/>
                  </a:cubicBezTo>
                  <a:cubicBezTo>
                    <a:pt x="8993" y="99235"/>
                    <a:pt x="8829" y="100210"/>
                    <a:pt x="9753" y="100210"/>
                  </a:cubicBezTo>
                  <a:cubicBezTo>
                    <a:pt x="9589" y="100387"/>
                    <a:pt x="9753" y="100720"/>
                    <a:pt x="9753" y="100720"/>
                  </a:cubicBezTo>
                  <a:cubicBezTo>
                    <a:pt x="10061" y="100720"/>
                    <a:pt x="10061" y="100210"/>
                    <a:pt x="10061" y="100055"/>
                  </a:cubicBezTo>
                  <a:cubicBezTo>
                    <a:pt x="10821" y="100055"/>
                    <a:pt x="11724" y="100055"/>
                    <a:pt x="12484" y="100055"/>
                  </a:cubicBezTo>
                  <a:cubicBezTo>
                    <a:pt x="12484" y="99900"/>
                    <a:pt x="12484" y="99900"/>
                    <a:pt x="12484" y="99722"/>
                  </a:cubicBezTo>
                  <a:cubicBezTo>
                    <a:pt x="12956" y="99722"/>
                    <a:pt x="13552" y="99722"/>
                    <a:pt x="13860" y="99390"/>
                  </a:cubicBezTo>
                  <a:cubicBezTo>
                    <a:pt x="14168" y="98903"/>
                    <a:pt x="14476" y="98570"/>
                    <a:pt x="14928" y="98415"/>
                  </a:cubicBezTo>
                  <a:cubicBezTo>
                    <a:pt x="14928" y="98083"/>
                    <a:pt x="15092" y="97750"/>
                    <a:pt x="14784" y="97418"/>
                  </a:cubicBezTo>
                  <a:cubicBezTo>
                    <a:pt x="15236" y="97418"/>
                    <a:pt x="16468" y="97263"/>
                    <a:pt x="16468" y="97927"/>
                  </a:cubicBezTo>
                  <a:cubicBezTo>
                    <a:pt x="16611" y="97927"/>
                    <a:pt x="16755" y="97927"/>
                    <a:pt x="16919" y="97927"/>
                  </a:cubicBezTo>
                  <a:cubicBezTo>
                    <a:pt x="16919" y="97750"/>
                    <a:pt x="16919" y="97418"/>
                    <a:pt x="16919" y="97263"/>
                  </a:cubicBezTo>
                  <a:cubicBezTo>
                    <a:pt x="17063" y="97263"/>
                    <a:pt x="17371" y="97263"/>
                    <a:pt x="17515" y="97263"/>
                  </a:cubicBezTo>
                  <a:cubicBezTo>
                    <a:pt x="17515" y="98083"/>
                    <a:pt x="16919" y="98415"/>
                    <a:pt x="17063" y="99235"/>
                  </a:cubicBezTo>
                  <a:cubicBezTo>
                    <a:pt x="17063" y="99235"/>
                    <a:pt x="17371" y="99235"/>
                    <a:pt x="17515" y="99235"/>
                  </a:cubicBezTo>
                  <a:cubicBezTo>
                    <a:pt x="17371" y="98570"/>
                    <a:pt x="18583" y="98570"/>
                    <a:pt x="19055" y="98747"/>
                  </a:cubicBezTo>
                  <a:cubicBezTo>
                    <a:pt x="19815" y="99058"/>
                    <a:pt x="19363" y="101052"/>
                    <a:pt x="19199" y="101695"/>
                  </a:cubicBezTo>
                  <a:cubicBezTo>
                    <a:pt x="18747" y="101695"/>
                    <a:pt x="18295" y="101695"/>
                    <a:pt x="18747" y="102204"/>
                  </a:cubicBezTo>
                  <a:cubicBezTo>
                    <a:pt x="19199" y="102360"/>
                    <a:pt x="19363" y="102027"/>
                    <a:pt x="19815" y="102204"/>
                  </a:cubicBezTo>
                  <a:cubicBezTo>
                    <a:pt x="19958" y="102360"/>
                    <a:pt x="20123" y="102360"/>
                    <a:pt x="20266" y="102537"/>
                  </a:cubicBezTo>
                  <a:cubicBezTo>
                    <a:pt x="20266" y="103024"/>
                    <a:pt x="20123" y="103357"/>
                    <a:pt x="20123" y="104000"/>
                  </a:cubicBezTo>
                  <a:cubicBezTo>
                    <a:pt x="20266" y="104000"/>
                    <a:pt x="20266" y="104000"/>
                    <a:pt x="20431" y="104000"/>
                  </a:cubicBezTo>
                  <a:cubicBezTo>
                    <a:pt x="20431" y="103180"/>
                    <a:pt x="22402" y="103180"/>
                    <a:pt x="22854" y="103512"/>
                  </a:cubicBezTo>
                  <a:cubicBezTo>
                    <a:pt x="23326" y="103844"/>
                    <a:pt x="23018" y="104997"/>
                    <a:pt x="23018" y="105484"/>
                  </a:cubicBezTo>
                  <a:cubicBezTo>
                    <a:pt x="22854" y="105972"/>
                    <a:pt x="22854" y="106481"/>
                    <a:pt x="22854" y="106969"/>
                  </a:cubicBezTo>
                  <a:cubicBezTo>
                    <a:pt x="23018" y="107301"/>
                    <a:pt x="23162" y="107634"/>
                    <a:pt x="23162" y="107966"/>
                  </a:cubicBezTo>
                  <a:cubicBezTo>
                    <a:pt x="23921" y="107966"/>
                    <a:pt x="24989" y="107634"/>
                    <a:pt x="25770" y="108121"/>
                  </a:cubicBezTo>
                  <a:cubicBezTo>
                    <a:pt x="26221" y="108454"/>
                    <a:pt x="25770" y="110426"/>
                    <a:pt x="25605" y="110914"/>
                  </a:cubicBezTo>
                  <a:cubicBezTo>
                    <a:pt x="25154" y="110914"/>
                    <a:pt x="25297" y="111734"/>
                    <a:pt x="25297" y="112066"/>
                  </a:cubicBezTo>
                  <a:cubicBezTo>
                    <a:pt x="24537" y="112066"/>
                    <a:pt x="24086" y="112066"/>
                    <a:pt x="23921" y="112886"/>
                  </a:cubicBezTo>
                  <a:cubicBezTo>
                    <a:pt x="23921" y="113396"/>
                    <a:pt x="24681" y="115368"/>
                    <a:pt x="23778" y="115368"/>
                  </a:cubicBezTo>
                  <a:cubicBezTo>
                    <a:pt x="23018" y="115368"/>
                    <a:pt x="22854" y="113728"/>
                    <a:pt x="21950" y="113728"/>
                  </a:cubicBezTo>
                  <a:cubicBezTo>
                    <a:pt x="20882" y="113883"/>
                    <a:pt x="21806" y="114858"/>
                    <a:pt x="22566" y="114858"/>
                  </a:cubicBezTo>
                  <a:cubicBezTo>
                    <a:pt x="22710" y="115523"/>
                    <a:pt x="21642" y="115523"/>
                    <a:pt x="21334" y="115700"/>
                  </a:cubicBezTo>
                  <a:cubicBezTo>
                    <a:pt x="21026" y="115855"/>
                    <a:pt x="20882" y="116675"/>
                    <a:pt x="20739" y="117340"/>
                  </a:cubicBezTo>
                  <a:cubicBezTo>
                    <a:pt x="20882" y="117495"/>
                    <a:pt x="20739" y="117983"/>
                    <a:pt x="20882" y="118160"/>
                  </a:cubicBezTo>
                  <a:cubicBezTo>
                    <a:pt x="21026" y="118648"/>
                    <a:pt x="21950" y="119157"/>
                    <a:pt x="22402" y="119313"/>
                  </a:cubicBezTo>
                  <a:cubicBezTo>
                    <a:pt x="23470" y="119977"/>
                    <a:pt x="24229" y="118825"/>
                    <a:pt x="24989" y="118160"/>
                  </a:cubicBezTo>
                  <a:cubicBezTo>
                    <a:pt x="25462" y="117673"/>
                    <a:pt x="25913" y="116011"/>
                    <a:pt x="26673" y="116188"/>
                  </a:cubicBezTo>
                  <a:cubicBezTo>
                    <a:pt x="26837" y="115523"/>
                    <a:pt x="26837" y="114703"/>
                    <a:pt x="26837" y="114038"/>
                  </a:cubicBezTo>
                  <a:cubicBezTo>
                    <a:pt x="26673" y="114038"/>
                    <a:pt x="26673" y="114038"/>
                    <a:pt x="26673" y="114038"/>
                  </a:cubicBezTo>
                  <a:cubicBezTo>
                    <a:pt x="26529" y="113728"/>
                    <a:pt x="26673" y="113218"/>
                    <a:pt x="26673" y="112886"/>
                  </a:cubicBezTo>
                  <a:cubicBezTo>
                    <a:pt x="28193" y="112221"/>
                    <a:pt x="30328" y="111734"/>
                    <a:pt x="32012" y="112066"/>
                  </a:cubicBezTo>
                  <a:cubicBezTo>
                    <a:pt x="32772" y="112398"/>
                    <a:pt x="32936" y="113396"/>
                    <a:pt x="33696" y="113551"/>
                  </a:cubicBezTo>
                  <a:cubicBezTo>
                    <a:pt x="34291" y="113551"/>
                    <a:pt x="35215" y="113551"/>
                    <a:pt x="35215" y="112731"/>
                  </a:cubicBezTo>
                  <a:cubicBezTo>
                    <a:pt x="35359" y="112731"/>
                    <a:pt x="35523" y="112554"/>
                    <a:pt x="35831" y="112731"/>
                  </a:cubicBezTo>
                  <a:cubicBezTo>
                    <a:pt x="35975" y="110581"/>
                    <a:pt x="36735" y="113063"/>
                    <a:pt x="37207" y="112066"/>
                  </a:cubicBezTo>
                  <a:cubicBezTo>
                    <a:pt x="37494" y="111246"/>
                    <a:pt x="37659" y="111091"/>
                    <a:pt x="38275" y="110914"/>
                  </a:cubicBezTo>
                  <a:cubicBezTo>
                    <a:pt x="39034" y="110581"/>
                    <a:pt x="38275" y="109606"/>
                    <a:pt x="39034" y="109119"/>
                  </a:cubicBezTo>
                  <a:cubicBezTo>
                    <a:pt x="37659" y="108609"/>
                    <a:pt x="38870" y="108277"/>
                    <a:pt x="39794" y="108277"/>
                  </a:cubicBezTo>
                  <a:cubicBezTo>
                    <a:pt x="40862" y="108454"/>
                    <a:pt x="41006" y="108786"/>
                    <a:pt x="41006" y="109939"/>
                  </a:cubicBezTo>
                  <a:cubicBezTo>
                    <a:pt x="41314" y="109939"/>
                    <a:pt x="41457" y="109761"/>
                    <a:pt x="41622" y="109761"/>
                  </a:cubicBezTo>
                  <a:cubicBezTo>
                    <a:pt x="41765" y="108121"/>
                    <a:pt x="43141" y="109606"/>
                    <a:pt x="42997" y="110581"/>
                  </a:cubicBezTo>
                  <a:cubicBezTo>
                    <a:pt x="43305" y="110759"/>
                    <a:pt x="43757" y="110581"/>
                    <a:pt x="44209" y="110581"/>
                  </a:cubicBezTo>
                  <a:cubicBezTo>
                    <a:pt x="44209" y="108941"/>
                    <a:pt x="45133" y="109429"/>
                    <a:pt x="46344" y="109274"/>
                  </a:cubicBezTo>
                  <a:cubicBezTo>
                    <a:pt x="46488" y="108786"/>
                    <a:pt x="45893" y="108609"/>
                    <a:pt x="46036" y="108121"/>
                  </a:cubicBezTo>
                  <a:cubicBezTo>
                    <a:pt x="46960" y="107634"/>
                    <a:pt x="46652" y="106149"/>
                    <a:pt x="47864" y="106304"/>
                  </a:cubicBezTo>
                  <a:cubicBezTo>
                    <a:pt x="47864" y="105817"/>
                    <a:pt x="47864" y="105329"/>
                    <a:pt x="48028" y="104819"/>
                  </a:cubicBezTo>
                  <a:cubicBezTo>
                    <a:pt x="48336" y="104664"/>
                    <a:pt x="48644" y="104819"/>
                    <a:pt x="48644" y="104997"/>
                  </a:cubicBezTo>
                  <a:cubicBezTo>
                    <a:pt x="48788" y="104997"/>
                    <a:pt x="48932" y="104997"/>
                    <a:pt x="48932" y="105152"/>
                  </a:cubicBezTo>
                  <a:cubicBezTo>
                    <a:pt x="48932" y="105329"/>
                    <a:pt x="49096" y="105639"/>
                    <a:pt x="49096" y="105817"/>
                  </a:cubicBezTo>
                  <a:cubicBezTo>
                    <a:pt x="49548" y="105972"/>
                    <a:pt x="49856" y="105639"/>
                    <a:pt x="50000" y="105152"/>
                  </a:cubicBezTo>
                  <a:cubicBezTo>
                    <a:pt x="50616" y="105329"/>
                    <a:pt x="51375" y="105639"/>
                    <a:pt x="52299" y="105972"/>
                  </a:cubicBezTo>
                  <a:cubicBezTo>
                    <a:pt x="52299" y="105817"/>
                    <a:pt x="52135" y="105639"/>
                    <a:pt x="52135" y="105484"/>
                  </a:cubicBezTo>
                  <a:cubicBezTo>
                    <a:pt x="52135" y="104997"/>
                    <a:pt x="51991" y="104819"/>
                    <a:pt x="51375" y="104819"/>
                  </a:cubicBezTo>
                  <a:cubicBezTo>
                    <a:pt x="51232" y="104177"/>
                    <a:pt x="50759" y="103844"/>
                    <a:pt x="50616" y="103357"/>
                  </a:cubicBezTo>
                  <a:cubicBezTo>
                    <a:pt x="51683" y="103357"/>
                    <a:pt x="50472" y="101540"/>
                    <a:pt x="50472" y="101362"/>
                  </a:cubicBezTo>
                  <a:cubicBezTo>
                    <a:pt x="50308" y="100542"/>
                    <a:pt x="50472" y="99567"/>
                    <a:pt x="50472" y="98747"/>
                  </a:cubicBezTo>
                  <a:cubicBezTo>
                    <a:pt x="50616" y="98747"/>
                    <a:pt x="50759" y="98747"/>
                    <a:pt x="50924" y="98747"/>
                  </a:cubicBezTo>
                  <a:cubicBezTo>
                    <a:pt x="50924" y="100210"/>
                    <a:pt x="51827" y="101362"/>
                    <a:pt x="51991" y="102692"/>
                  </a:cubicBezTo>
                  <a:cubicBezTo>
                    <a:pt x="51991" y="103180"/>
                    <a:pt x="52299" y="103357"/>
                    <a:pt x="52299" y="103844"/>
                  </a:cubicBezTo>
                  <a:cubicBezTo>
                    <a:pt x="52443" y="104000"/>
                    <a:pt x="52299" y="104509"/>
                    <a:pt x="52443" y="104664"/>
                  </a:cubicBezTo>
                  <a:cubicBezTo>
                    <a:pt x="52443" y="104997"/>
                    <a:pt x="52751" y="105484"/>
                    <a:pt x="53203" y="105329"/>
                  </a:cubicBezTo>
                  <a:cubicBezTo>
                    <a:pt x="53511" y="104997"/>
                    <a:pt x="52895" y="104664"/>
                    <a:pt x="52895" y="104664"/>
                  </a:cubicBezTo>
                  <a:cubicBezTo>
                    <a:pt x="52751" y="104000"/>
                    <a:pt x="53059" y="103357"/>
                    <a:pt x="52895" y="102692"/>
                  </a:cubicBezTo>
                  <a:cubicBezTo>
                    <a:pt x="52751" y="101695"/>
                    <a:pt x="52587" y="100542"/>
                    <a:pt x="52443" y="99390"/>
                  </a:cubicBezTo>
                  <a:cubicBezTo>
                    <a:pt x="52299" y="98570"/>
                    <a:pt x="52443" y="97750"/>
                    <a:pt x="52299" y="96930"/>
                  </a:cubicBezTo>
                  <a:cubicBezTo>
                    <a:pt x="52135" y="96110"/>
                    <a:pt x="51991" y="95290"/>
                    <a:pt x="51827" y="94448"/>
                  </a:cubicBezTo>
                  <a:cubicBezTo>
                    <a:pt x="51827" y="93628"/>
                    <a:pt x="51519" y="92986"/>
                    <a:pt x="51519" y="92321"/>
                  </a:cubicBezTo>
                  <a:cubicBezTo>
                    <a:pt x="51067" y="92166"/>
                    <a:pt x="50759" y="92321"/>
                    <a:pt x="50759" y="92653"/>
                  </a:cubicBezTo>
                  <a:cubicBezTo>
                    <a:pt x="50472" y="91833"/>
                    <a:pt x="51067" y="91988"/>
                    <a:pt x="51519" y="91988"/>
                  </a:cubicBezTo>
                  <a:cubicBezTo>
                    <a:pt x="51683" y="91346"/>
                    <a:pt x="51683" y="91346"/>
                    <a:pt x="51827" y="90836"/>
                  </a:cubicBezTo>
                  <a:cubicBezTo>
                    <a:pt x="52135" y="90504"/>
                    <a:pt x="52443" y="90349"/>
                    <a:pt x="52587" y="89861"/>
                  </a:cubicBezTo>
                  <a:cubicBezTo>
                    <a:pt x="52751" y="89019"/>
                    <a:pt x="52751" y="88044"/>
                    <a:pt x="52751" y="87224"/>
                  </a:cubicBezTo>
                  <a:cubicBezTo>
                    <a:pt x="52751" y="86891"/>
                    <a:pt x="52751" y="86404"/>
                    <a:pt x="52751" y="86072"/>
                  </a:cubicBezTo>
                  <a:cubicBezTo>
                    <a:pt x="52587" y="85074"/>
                    <a:pt x="52135" y="84099"/>
                    <a:pt x="51827" y="83279"/>
                  </a:cubicBezTo>
                  <a:cubicBezTo>
                    <a:pt x="51683" y="82127"/>
                    <a:pt x="51375" y="80797"/>
                    <a:pt x="51232" y="79645"/>
                  </a:cubicBezTo>
                  <a:cubicBezTo>
                    <a:pt x="51067" y="78493"/>
                    <a:pt x="51232" y="77185"/>
                    <a:pt x="51683" y="76188"/>
                  </a:cubicBezTo>
                  <a:cubicBezTo>
                    <a:pt x="51827" y="75855"/>
                    <a:pt x="51991" y="75545"/>
                    <a:pt x="52135" y="75213"/>
                  </a:cubicBezTo>
                  <a:cubicBezTo>
                    <a:pt x="52443" y="74060"/>
                    <a:pt x="52751" y="72243"/>
                    <a:pt x="53675" y="71423"/>
                  </a:cubicBezTo>
                  <a:cubicBezTo>
                    <a:pt x="54579" y="70759"/>
                    <a:pt x="54579" y="69606"/>
                    <a:pt x="55195" y="68631"/>
                  </a:cubicBezTo>
                  <a:cubicBezTo>
                    <a:pt x="55503" y="68121"/>
                    <a:pt x="55954" y="67301"/>
                    <a:pt x="56570" y="67146"/>
                  </a:cubicBezTo>
                  <a:cubicBezTo>
                    <a:pt x="57022" y="66991"/>
                    <a:pt x="57330" y="67146"/>
                    <a:pt x="57782" y="67146"/>
                  </a:cubicBezTo>
                  <a:cubicBezTo>
                    <a:pt x="58234" y="66991"/>
                    <a:pt x="58398" y="66659"/>
                    <a:pt x="58850" y="66481"/>
                  </a:cubicBezTo>
                  <a:cubicBezTo>
                    <a:pt x="58850" y="66326"/>
                    <a:pt x="58850" y="66326"/>
                    <a:pt x="58850" y="66149"/>
                  </a:cubicBezTo>
                  <a:cubicBezTo>
                    <a:pt x="59609" y="65662"/>
                    <a:pt x="60821" y="65817"/>
                    <a:pt x="61745" y="65817"/>
                  </a:cubicBezTo>
                  <a:cubicBezTo>
                    <a:pt x="61745" y="66481"/>
                    <a:pt x="62053" y="66991"/>
                    <a:pt x="62053" y="67479"/>
                  </a:cubicBezTo>
                  <a:cubicBezTo>
                    <a:pt x="62053" y="67966"/>
                    <a:pt x="61745" y="68963"/>
                    <a:pt x="62505" y="68786"/>
                  </a:cubicBezTo>
                  <a:cubicBezTo>
                    <a:pt x="62505" y="68299"/>
                    <a:pt x="62505" y="67811"/>
                    <a:pt x="62956" y="67634"/>
                  </a:cubicBezTo>
                  <a:cubicBezTo>
                    <a:pt x="62956" y="68121"/>
                    <a:pt x="62813" y="68454"/>
                    <a:pt x="62813" y="68786"/>
                  </a:cubicBezTo>
                  <a:cubicBezTo>
                    <a:pt x="63572" y="68963"/>
                    <a:pt x="63572" y="67479"/>
                    <a:pt x="63572" y="66991"/>
                  </a:cubicBezTo>
                  <a:cubicBezTo>
                    <a:pt x="63880" y="67301"/>
                    <a:pt x="63572" y="68121"/>
                    <a:pt x="64332" y="67966"/>
                  </a:cubicBezTo>
                  <a:cubicBezTo>
                    <a:pt x="64332" y="68121"/>
                    <a:pt x="64332" y="68299"/>
                    <a:pt x="64332" y="68299"/>
                  </a:cubicBezTo>
                  <a:cubicBezTo>
                    <a:pt x="64496" y="68299"/>
                    <a:pt x="64640" y="68299"/>
                    <a:pt x="64640" y="68299"/>
                  </a:cubicBezTo>
                  <a:cubicBezTo>
                    <a:pt x="64640" y="68121"/>
                    <a:pt x="64804" y="67811"/>
                    <a:pt x="64640" y="67634"/>
                  </a:cubicBezTo>
                  <a:cubicBezTo>
                    <a:pt x="64804" y="67966"/>
                    <a:pt x="65112" y="67966"/>
                    <a:pt x="65400" y="67966"/>
                  </a:cubicBezTo>
                  <a:cubicBezTo>
                    <a:pt x="64804" y="67811"/>
                    <a:pt x="64948" y="66814"/>
                    <a:pt x="65400" y="66481"/>
                  </a:cubicBezTo>
                  <a:cubicBezTo>
                    <a:pt x="66160" y="65662"/>
                    <a:pt x="66940" y="65506"/>
                    <a:pt x="67392" y="64509"/>
                  </a:cubicBezTo>
                  <a:cubicBezTo>
                    <a:pt x="67535" y="64022"/>
                    <a:pt x="67392" y="63512"/>
                    <a:pt x="67700" y="63202"/>
                  </a:cubicBezTo>
                  <a:cubicBezTo>
                    <a:pt x="67843" y="62869"/>
                    <a:pt x="68295" y="62537"/>
                    <a:pt x="68603" y="62204"/>
                  </a:cubicBezTo>
                  <a:cubicBezTo>
                    <a:pt x="68911" y="61717"/>
                    <a:pt x="68911" y="61717"/>
                    <a:pt x="69055" y="61052"/>
                  </a:cubicBezTo>
                  <a:cubicBezTo>
                    <a:pt x="69055" y="59900"/>
                    <a:pt x="69527" y="59745"/>
                    <a:pt x="70431" y="59567"/>
                  </a:cubicBezTo>
                  <a:cubicBezTo>
                    <a:pt x="71047" y="59567"/>
                    <a:pt x="71806" y="59412"/>
                    <a:pt x="72422" y="59235"/>
                  </a:cubicBezTo>
                  <a:cubicBezTo>
                    <a:pt x="72422" y="58592"/>
                    <a:pt x="71498" y="58592"/>
                    <a:pt x="71047" y="58592"/>
                  </a:cubicBezTo>
                  <a:cubicBezTo>
                    <a:pt x="70431" y="58903"/>
                    <a:pt x="70431" y="59235"/>
                    <a:pt x="69527" y="59235"/>
                  </a:cubicBezTo>
                  <a:cubicBezTo>
                    <a:pt x="69835" y="58415"/>
                    <a:pt x="71663" y="58592"/>
                    <a:pt x="72258" y="58592"/>
                  </a:cubicBezTo>
                  <a:cubicBezTo>
                    <a:pt x="72731" y="58592"/>
                    <a:pt x="73326" y="58592"/>
                    <a:pt x="73798" y="58747"/>
                  </a:cubicBezTo>
                  <a:cubicBezTo>
                    <a:pt x="74394" y="58903"/>
                    <a:pt x="74702" y="59412"/>
                    <a:pt x="75318" y="59567"/>
                  </a:cubicBezTo>
                  <a:cubicBezTo>
                    <a:pt x="75318" y="59567"/>
                    <a:pt x="75318" y="59745"/>
                    <a:pt x="75482" y="59900"/>
                  </a:cubicBezTo>
                  <a:cubicBezTo>
                    <a:pt x="75482" y="59412"/>
                    <a:pt x="75482" y="59080"/>
                    <a:pt x="75482" y="58592"/>
                  </a:cubicBezTo>
                  <a:cubicBezTo>
                    <a:pt x="75934" y="58747"/>
                    <a:pt x="75770" y="59567"/>
                    <a:pt x="75770" y="59900"/>
                  </a:cubicBezTo>
                  <a:cubicBezTo>
                    <a:pt x="76694" y="60232"/>
                    <a:pt x="77597" y="59745"/>
                    <a:pt x="78357" y="59412"/>
                  </a:cubicBezTo>
                  <a:cubicBezTo>
                    <a:pt x="79281" y="58903"/>
                    <a:pt x="79733" y="58415"/>
                    <a:pt x="80513" y="57927"/>
                  </a:cubicBezTo>
                  <a:cubicBezTo>
                    <a:pt x="81273" y="57595"/>
                    <a:pt x="82176" y="57440"/>
                    <a:pt x="82936" y="56930"/>
                  </a:cubicBezTo>
                  <a:cubicBezTo>
                    <a:pt x="83244" y="56775"/>
                    <a:pt x="83408" y="56620"/>
                    <a:pt x="83552" y="56288"/>
                  </a:cubicBezTo>
                  <a:cubicBezTo>
                    <a:pt x="83696" y="55800"/>
                    <a:pt x="83552" y="55290"/>
                    <a:pt x="84004" y="54958"/>
                  </a:cubicBezTo>
                  <a:cubicBezTo>
                    <a:pt x="84004" y="55290"/>
                    <a:pt x="83860" y="55800"/>
                    <a:pt x="84004" y="56110"/>
                  </a:cubicBezTo>
                  <a:cubicBezTo>
                    <a:pt x="84004" y="56110"/>
                    <a:pt x="84168" y="56110"/>
                    <a:pt x="84312" y="56110"/>
                  </a:cubicBezTo>
                  <a:cubicBezTo>
                    <a:pt x="84455" y="56110"/>
                    <a:pt x="84312" y="54315"/>
                    <a:pt x="84312" y="54138"/>
                  </a:cubicBezTo>
                  <a:cubicBezTo>
                    <a:pt x="84455" y="53650"/>
                    <a:pt x="84620" y="52831"/>
                    <a:pt x="84763" y="52321"/>
                  </a:cubicBezTo>
                  <a:cubicBezTo>
                    <a:pt x="85071" y="51833"/>
                    <a:pt x="85379" y="51501"/>
                    <a:pt x="85379" y="50858"/>
                  </a:cubicBezTo>
                  <a:cubicBezTo>
                    <a:pt x="85236" y="50349"/>
                    <a:pt x="84763" y="49706"/>
                    <a:pt x="84312" y="49706"/>
                  </a:cubicBezTo>
                  <a:cubicBezTo>
                    <a:pt x="84312" y="49861"/>
                    <a:pt x="84312" y="50038"/>
                    <a:pt x="84312" y="50193"/>
                  </a:cubicBezTo>
                  <a:cubicBezTo>
                    <a:pt x="84455" y="50349"/>
                    <a:pt x="84455" y="50349"/>
                    <a:pt x="84620" y="50349"/>
                  </a:cubicBezTo>
                  <a:cubicBezTo>
                    <a:pt x="84620" y="51013"/>
                    <a:pt x="84620" y="51833"/>
                    <a:pt x="84312" y="52498"/>
                  </a:cubicBezTo>
                  <a:cubicBezTo>
                    <a:pt x="82936" y="52831"/>
                    <a:pt x="84312" y="48886"/>
                    <a:pt x="84620" y="48554"/>
                  </a:cubicBezTo>
                  <a:cubicBezTo>
                    <a:pt x="84928" y="47889"/>
                    <a:pt x="85687" y="47734"/>
                    <a:pt x="86303" y="47401"/>
                  </a:cubicBezTo>
                  <a:cubicBezTo>
                    <a:pt x="87063" y="46891"/>
                    <a:pt x="87679" y="46249"/>
                    <a:pt x="88439" y="45739"/>
                  </a:cubicBezTo>
                  <a:cubicBezTo>
                    <a:pt x="89014" y="45252"/>
                    <a:pt x="89486" y="45096"/>
                    <a:pt x="89938" y="44432"/>
                  </a:cubicBezTo>
                  <a:cubicBezTo>
                    <a:pt x="90554" y="43457"/>
                    <a:pt x="91149" y="43279"/>
                    <a:pt x="92217" y="42792"/>
                  </a:cubicBezTo>
                  <a:cubicBezTo>
                    <a:pt x="92977" y="42304"/>
                    <a:pt x="93901" y="41795"/>
                    <a:pt x="94804" y="41639"/>
                  </a:cubicBezTo>
                  <a:cubicBezTo>
                    <a:pt x="95420" y="41462"/>
                    <a:pt x="96036" y="41307"/>
                    <a:pt x="96652" y="40975"/>
                  </a:cubicBezTo>
                  <a:cubicBezTo>
                    <a:pt x="97104" y="40642"/>
                    <a:pt x="97248" y="40155"/>
                    <a:pt x="97556" y="39822"/>
                  </a:cubicBezTo>
                  <a:cubicBezTo>
                    <a:pt x="98028" y="39335"/>
                    <a:pt x="98480" y="39335"/>
                    <a:pt x="98788" y="38847"/>
                  </a:cubicBezTo>
                  <a:cubicBezTo>
                    <a:pt x="98932" y="38515"/>
                    <a:pt x="98932" y="37850"/>
                    <a:pt x="99240" y="37362"/>
                  </a:cubicBezTo>
                  <a:cubicBezTo>
                    <a:pt x="99856" y="36542"/>
                    <a:pt x="100616" y="35700"/>
                    <a:pt x="101375" y="35058"/>
                  </a:cubicBezTo>
                  <a:cubicBezTo>
                    <a:pt x="102443" y="33905"/>
                    <a:pt x="103819" y="33418"/>
                    <a:pt x="105174" y="32421"/>
                  </a:cubicBezTo>
                  <a:cubicBezTo>
                    <a:pt x="105646" y="32088"/>
                    <a:pt x="105790" y="31756"/>
                    <a:pt x="106098" y="31601"/>
                  </a:cubicBezTo>
                  <a:cubicBezTo>
                    <a:pt x="106406" y="31268"/>
                    <a:pt x="106858" y="31268"/>
                    <a:pt x="107166" y="31113"/>
                  </a:cubicBezTo>
                  <a:cubicBezTo>
                    <a:pt x="107926" y="30603"/>
                    <a:pt x="108685" y="30448"/>
                    <a:pt x="109301" y="29939"/>
                  </a:cubicBezTo>
                  <a:cubicBezTo>
                    <a:pt x="109609" y="29628"/>
                    <a:pt x="109917" y="28808"/>
                    <a:pt x="110513" y="28631"/>
                  </a:cubicBezTo>
                  <a:cubicBezTo>
                    <a:pt x="111129" y="28476"/>
                    <a:pt x="110821" y="27324"/>
                    <a:pt x="110985" y="26836"/>
                  </a:cubicBezTo>
                  <a:cubicBezTo>
                    <a:pt x="111273" y="26504"/>
                    <a:pt x="111745" y="26326"/>
                    <a:pt x="112053" y="26171"/>
                  </a:cubicBezTo>
                  <a:cubicBezTo>
                    <a:pt x="112648" y="25839"/>
                    <a:pt x="113429" y="24842"/>
                    <a:pt x="114024" y="24842"/>
                  </a:cubicBezTo>
                  <a:cubicBezTo>
                    <a:pt x="114024" y="24509"/>
                    <a:pt x="114332" y="24354"/>
                    <a:pt x="114496" y="24199"/>
                  </a:cubicBezTo>
                  <a:cubicBezTo>
                    <a:pt x="114948" y="23689"/>
                    <a:pt x="115092" y="23047"/>
                    <a:pt x="115544" y="22382"/>
                  </a:cubicBezTo>
                  <a:cubicBezTo>
                    <a:pt x="115852" y="22049"/>
                    <a:pt x="116324" y="21894"/>
                    <a:pt x="116468" y="21562"/>
                  </a:cubicBezTo>
                  <a:cubicBezTo>
                    <a:pt x="116611" y="21229"/>
                    <a:pt x="116776" y="20897"/>
                    <a:pt x="116919" y="20565"/>
                  </a:cubicBezTo>
                  <a:cubicBezTo>
                    <a:pt x="117227" y="19922"/>
                    <a:pt x="117843" y="19412"/>
                    <a:pt x="118295" y="19080"/>
                  </a:cubicBezTo>
                  <a:cubicBezTo>
                    <a:pt x="118767" y="18592"/>
                    <a:pt x="119363" y="18105"/>
                    <a:pt x="119671" y="17617"/>
                  </a:cubicBezTo>
                  <a:cubicBezTo>
                    <a:pt x="119815" y="17440"/>
                    <a:pt x="119979" y="17108"/>
                    <a:pt x="119979" y="16952"/>
                  </a:cubicBezTo>
                  <a:cubicBezTo>
                    <a:pt x="119363" y="16620"/>
                    <a:pt x="118911" y="16288"/>
                    <a:pt x="118911" y="15800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9" name="Shape 2612"/>
            <p:cNvSpPr/>
            <p:nvPr/>
          </p:nvSpPr>
          <p:spPr>
            <a:xfrm>
              <a:off x="13244895" y="6154717"/>
              <a:ext cx="1140005" cy="179650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4857" y="19735"/>
                  </a:moveTo>
                  <a:lnTo>
                    <a:pt x="114857" y="19735"/>
                  </a:lnTo>
                  <a:cubicBezTo>
                    <a:pt x="115540" y="19302"/>
                    <a:pt x="115904" y="19071"/>
                    <a:pt x="116587" y="18667"/>
                  </a:cubicBezTo>
                  <a:cubicBezTo>
                    <a:pt x="117269" y="18004"/>
                    <a:pt x="117906" y="17802"/>
                    <a:pt x="118589" y="17167"/>
                  </a:cubicBezTo>
                  <a:cubicBezTo>
                    <a:pt x="119271" y="16734"/>
                    <a:pt x="119635" y="16301"/>
                    <a:pt x="119954" y="15869"/>
                  </a:cubicBezTo>
                  <a:cubicBezTo>
                    <a:pt x="118953" y="15869"/>
                    <a:pt x="118270" y="15436"/>
                    <a:pt x="118270" y="15003"/>
                  </a:cubicBezTo>
                  <a:cubicBezTo>
                    <a:pt x="117588" y="13936"/>
                    <a:pt x="118270" y="12233"/>
                    <a:pt x="118953" y="11368"/>
                  </a:cubicBezTo>
                  <a:cubicBezTo>
                    <a:pt x="119271" y="10502"/>
                    <a:pt x="119954" y="10098"/>
                    <a:pt x="119954" y="9232"/>
                  </a:cubicBezTo>
                  <a:cubicBezTo>
                    <a:pt x="119271" y="9232"/>
                    <a:pt x="118953" y="9434"/>
                    <a:pt x="118270" y="9434"/>
                  </a:cubicBezTo>
                  <a:cubicBezTo>
                    <a:pt x="116587" y="9665"/>
                    <a:pt x="114857" y="9434"/>
                    <a:pt x="112855" y="9434"/>
                  </a:cubicBezTo>
                  <a:cubicBezTo>
                    <a:pt x="111171" y="9434"/>
                    <a:pt x="109806" y="9665"/>
                    <a:pt x="108486" y="10098"/>
                  </a:cubicBezTo>
                  <a:cubicBezTo>
                    <a:pt x="108122" y="9434"/>
                    <a:pt x="109124" y="9002"/>
                    <a:pt x="109488" y="8569"/>
                  </a:cubicBezTo>
                  <a:cubicBezTo>
                    <a:pt x="108805" y="8367"/>
                    <a:pt x="107440" y="8367"/>
                    <a:pt x="106439" y="8165"/>
                  </a:cubicBezTo>
                  <a:cubicBezTo>
                    <a:pt x="105756" y="7934"/>
                    <a:pt x="105073" y="7069"/>
                    <a:pt x="104072" y="6867"/>
                  </a:cubicBezTo>
                  <a:cubicBezTo>
                    <a:pt x="101342" y="6232"/>
                    <a:pt x="100341" y="7934"/>
                    <a:pt x="97974" y="7732"/>
                  </a:cubicBezTo>
                  <a:cubicBezTo>
                    <a:pt x="96655" y="7732"/>
                    <a:pt x="95608" y="7732"/>
                    <a:pt x="94971" y="6867"/>
                  </a:cubicBezTo>
                  <a:cubicBezTo>
                    <a:pt x="94288" y="6001"/>
                    <a:pt x="94971" y="5799"/>
                    <a:pt x="92923" y="5597"/>
                  </a:cubicBezTo>
                  <a:cubicBezTo>
                    <a:pt x="91558" y="5597"/>
                    <a:pt x="91240" y="5799"/>
                    <a:pt x="90193" y="5164"/>
                  </a:cubicBezTo>
                  <a:cubicBezTo>
                    <a:pt x="89556" y="4731"/>
                    <a:pt x="88873" y="4299"/>
                    <a:pt x="88509" y="3866"/>
                  </a:cubicBezTo>
                  <a:cubicBezTo>
                    <a:pt x="87827" y="3433"/>
                    <a:pt x="88191" y="2798"/>
                    <a:pt x="87508" y="2163"/>
                  </a:cubicBezTo>
                  <a:cubicBezTo>
                    <a:pt x="86507" y="1500"/>
                    <a:pt x="86507" y="1500"/>
                    <a:pt x="86507" y="1298"/>
                  </a:cubicBezTo>
                  <a:cubicBezTo>
                    <a:pt x="85142" y="1298"/>
                    <a:pt x="84459" y="1096"/>
                    <a:pt x="84141" y="1096"/>
                  </a:cubicBezTo>
                  <a:cubicBezTo>
                    <a:pt x="83458" y="1298"/>
                    <a:pt x="83139" y="1500"/>
                    <a:pt x="82775" y="1933"/>
                  </a:cubicBezTo>
                  <a:cubicBezTo>
                    <a:pt x="81774" y="432"/>
                    <a:pt x="81774" y="1731"/>
                    <a:pt x="80091" y="1298"/>
                  </a:cubicBezTo>
                  <a:cubicBezTo>
                    <a:pt x="78725" y="1096"/>
                    <a:pt x="78043" y="0"/>
                    <a:pt x="76359" y="663"/>
                  </a:cubicBezTo>
                  <a:cubicBezTo>
                    <a:pt x="76359" y="1096"/>
                    <a:pt x="76359" y="1500"/>
                    <a:pt x="76359" y="1933"/>
                  </a:cubicBezTo>
                  <a:cubicBezTo>
                    <a:pt x="74311" y="2596"/>
                    <a:pt x="73310" y="3664"/>
                    <a:pt x="70625" y="2798"/>
                  </a:cubicBezTo>
                  <a:cubicBezTo>
                    <a:pt x="69579" y="2365"/>
                    <a:pt x="69260" y="2365"/>
                    <a:pt x="67576" y="2365"/>
                  </a:cubicBezTo>
                  <a:cubicBezTo>
                    <a:pt x="66894" y="2365"/>
                    <a:pt x="64846" y="2365"/>
                    <a:pt x="64209" y="2163"/>
                  </a:cubicBezTo>
                  <a:cubicBezTo>
                    <a:pt x="64209" y="2163"/>
                    <a:pt x="62844" y="1500"/>
                    <a:pt x="63162" y="1731"/>
                  </a:cubicBezTo>
                  <a:cubicBezTo>
                    <a:pt x="62844" y="1298"/>
                    <a:pt x="62525" y="1096"/>
                    <a:pt x="62525" y="1096"/>
                  </a:cubicBezTo>
                  <a:cubicBezTo>
                    <a:pt x="62525" y="1731"/>
                    <a:pt x="62525" y="2365"/>
                    <a:pt x="62844" y="2596"/>
                  </a:cubicBezTo>
                  <a:cubicBezTo>
                    <a:pt x="63526" y="3029"/>
                    <a:pt x="64527" y="2365"/>
                    <a:pt x="65210" y="3029"/>
                  </a:cubicBezTo>
                  <a:cubicBezTo>
                    <a:pt x="65893" y="3433"/>
                    <a:pt x="64846" y="4299"/>
                    <a:pt x="66211" y="4097"/>
                  </a:cubicBezTo>
                  <a:cubicBezTo>
                    <a:pt x="66211" y="4731"/>
                    <a:pt x="66211" y="5597"/>
                    <a:pt x="66211" y="6232"/>
                  </a:cubicBezTo>
                  <a:cubicBezTo>
                    <a:pt x="66575" y="7069"/>
                    <a:pt x="67212" y="7299"/>
                    <a:pt x="67895" y="7934"/>
                  </a:cubicBezTo>
                  <a:cubicBezTo>
                    <a:pt x="68259" y="8367"/>
                    <a:pt x="69579" y="9665"/>
                    <a:pt x="69260" y="10098"/>
                  </a:cubicBezTo>
                  <a:cubicBezTo>
                    <a:pt x="69260" y="10300"/>
                    <a:pt x="67895" y="10733"/>
                    <a:pt x="67576" y="10935"/>
                  </a:cubicBezTo>
                  <a:cubicBezTo>
                    <a:pt x="67212" y="11368"/>
                    <a:pt x="67212" y="12002"/>
                    <a:pt x="67212" y="12435"/>
                  </a:cubicBezTo>
                  <a:cubicBezTo>
                    <a:pt x="67212" y="12868"/>
                    <a:pt x="67212" y="13070"/>
                    <a:pt x="67212" y="13301"/>
                  </a:cubicBezTo>
                  <a:lnTo>
                    <a:pt x="67212" y="13301"/>
                  </a:lnTo>
                  <a:cubicBezTo>
                    <a:pt x="68941" y="13734"/>
                    <a:pt x="68259" y="15003"/>
                    <a:pt x="68259" y="15869"/>
                  </a:cubicBezTo>
                  <a:cubicBezTo>
                    <a:pt x="67895" y="17571"/>
                    <a:pt x="70625" y="19302"/>
                    <a:pt x="68577" y="20803"/>
                  </a:cubicBezTo>
                  <a:cubicBezTo>
                    <a:pt x="67895" y="21235"/>
                    <a:pt x="66894" y="21437"/>
                    <a:pt x="66211" y="21639"/>
                  </a:cubicBezTo>
                  <a:cubicBezTo>
                    <a:pt x="64846" y="22072"/>
                    <a:pt x="64846" y="22736"/>
                    <a:pt x="64209" y="23371"/>
                  </a:cubicBezTo>
                  <a:cubicBezTo>
                    <a:pt x="63845" y="23803"/>
                    <a:pt x="62161" y="23803"/>
                    <a:pt x="61843" y="24236"/>
                  </a:cubicBezTo>
                  <a:cubicBezTo>
                    <a:pt x="61160" y="24640"/>
                    <a:pt x="60796" y="25304"/>
                    <a:pt x="60796" y="25938"/>
                  </a:cubicBezTo>
                  <a:cubicBezTo>
                    <a:pt x="59795" y="25938"/>
                    <a:pt x="58794" y="25938"/>
                    <a:pt x="57792" y="25736"/>
                  </a:cubicBezTo>
                  <a:cubicBezTo>
                    <a:pt x="57792" y="27006"/>
                    <a:pt x="55745" y="28506"/>
                    <a:pt x="56427" y="29805"/>
                  </a:cubicBezTo>
                  <a:cubicBezTo>
                    <a:pt x="57110" y="30641"/>
                    <a:pt x="59112" y="30641"/>
                    <a:pt x="59476" y="31709"/>
                  </a:cubicBezTo>
                  <a:cubicBezTo>
                    <a:pt x="64209" y="31940"/>
                    <a:pt x="64209" y="34941"/>
                    <a:pt x="64527" y="37307"/>
                  </a:cubicBezTo>
                  <a:cubicBezTo>
                    <a:pt x="63162" y="37509"/>
                    <a:pt x="62525" y="36441"/>
                    <a:pt x="61160" y="36441"/>
                  </a:cubicBezTo>
                  <a:cubicBezTo>
                    <a:pt x="59476" y="36643"/>
                    <a:pt x="59112" y="37710"/>
                    <a:pt x="59112" y="38576"/>
                  </a:cubicBezTo>
                  <a:cubicBezTo>
                    <a:pt x="58111" y="38576"/>
                    <a:pt x="57110" y="38576"/>
                    <a:pt x="56063" y="38576"/>
                  </a:cubicBezTo>
                  <a:cubicBezTo>
                    <a:pt x="55745" y="39442"/>
                    <a:pt x="58111" y="42442"/>
                    <a:pt x="59476" y="42875"/>
                  </a:cubicBezTo>
                  <a:cubicBezTo>
                    <a:pt x="58794" y="43510"/>
                    <a:pt x="57110" y="43943"/>
                    <a:pt x="56746" y="44578"/>
                  </a:cubicBezTo>
                  <a:cubicBezTo>
                    <a:pt x="58794" y="45010"/>
                    <a:pt x="60477" y="45212"/>
                    <a:pt x="61160" y="45443"/>
                  </a:cubicBezTo>
                  <a:cubicBezTo>
                    <a:pt x="60477" y="45212"/>
                    <a:pt x="58794" y="45010"/>
                    <a:pt x="56746" y="44578"/>
                  </a:cubicBezTo>
                  <a:cubicBezTo>
                    <a:pt x="56746" y="44779"/>
                    <a:pt x="56746" y="44779"/>
                    <a:pt x="56746" y="44779"/>
                  </a:cubicBezTo>
                  <a:cubicBezTo>
                    <a:pt x="56746" y="45443"/>
                    <a:pt x="58794" y="46280"/>
                    <a:pt x="59476" y="46713"/>
                  </a:cubicBezTo>
                  <a:cubicBezTo>
                    <a:pt x="61160" y="48444"/>
                    <a:pt x="60159" y="50579"/>
                    <a:pt x="59795" y="52281"/>
                  </a:cubicBezTo>
                  <a:cubicBezTo>
                    <a:pt x="59476" y="52512"/>
                    <a:pt x="59112" y="52714"/>
                    <a:pt x="58794" y="52714"/>
                  </a:cubicBezTo>
                  <a:cubicBezTo>
                    <a:pt x="58111" y="53782"/>
                    <a:pt x="60159" y="53782"/>
                    <a:pt x="60796" y="54445"/>
                  </a:cubicBezTo>
                  <a:cubicBezTo>
                    <a:pt x="61478" y="55282"/>
                    <a:pt x="60796" y="56378"/>
                    <a:pt x="60796" y="57215"/>
                  </a:cubicBezTo>
                  <a:cubicBezTo>
                    <a:pt x="59795" y="57215"/>
                    <a:pt x="58430" y="57013"/>
                    <a:pt x="57428" y="57215"/>
                  </a:cubicBezTo>
                  <a:cubicBezTo>
                    <a:pt x="58111" y="57850"/>
                    <a:pt x="55381" y="58946"/>
                    <a:pt x="58430" y="59350"/>
                  </a:cubicBezTo>
                  <a:cubicBezTo>
                    <a:pt x="58430" y="61081"/>
                    <a:pt x="57792" y="61716"/>
                    <a:pt x="56063" y="63015"/>
                  </a:cubicBezTo>
                  <a:cubicBezTo>
                    <a:pt x="55745" y="63649"/>
                    <a:pt x="53378" y="64284"/>
                    <a:pt x="53378" y="64948"/>
                  </a:cubicBezTo>
                  <a:cubicBezTo>
                    <a:pt x="54379" y="64948"/>
                    <a:pt x="54744" y="65352"/>
                    <a:pt x="55062" y="65785"/>
                  </a:cubicBezTo>
                  <a:cubicBezTo>
                    <a:pt x="53697" y="65785"/>
                    <a:pt x="51695" y="65785"/>
                    <a:pt x="52013" y="66852"/>
                  </a:cubicBezTo>
                  <a:cubicBezTo>
                    <a:pt x="49328" y="65785"/>
                    <a:pt x="49647" y="67516"/>
                    <a:pt x="49328" y="68583"/>
                  </a:cubicBezTo>
                  <a:cubicBezTo>
                    <a:pt x="49328" y="68583"/>
                    <a:pt x="49328" y="68583"/>
                    <a:pt x="49010" y="68583"/>
                  </a:cubicBezTo>
                  <a:cubicBezTo>
                    <a:pt x="49010" y="69016"/>
                    <a:pt x="49010" y="69420"/>
                    <a:pt x="49010" y="69853"/>
                  </a:cubicBezTo>
                  <a:cubicBezTo>
                    <a:pt x="46962" y="69853"/>
                    <a:pt x="47281" y="69016"/>
                    <a:pt x="45961" y="68583"/>
                  </a:cubicBezTo>
                  <a:cubicBezTo>
                    <a:pt x="45278" y="68352"/>
                    <a:pt x="43594" y="68150"/>
                    <a:pt x="42548" y="68352"/>
                  </a:cubicBezTo>
                  <a:cubicBezTo>
                    <a:pt x="41547" y="68352"/>
                    <a:pt x="43594" y="69651"/>
                    <a:pt x="43594" y="70084"/>
                  </a:cubicBezTo>
                  <a:cubicBezTo>
                    <a:pt x="43594" y="70718"/>
                    <a:pt x="43230" y="70718"/>
                    <a:pt x="42912" y="71151"/>
                  </a:cubicBezTo>
                  <a:cubicBezTo>
                    <a:pt x="42912" y="71584"/>
                    <a:pt x="42548" y="72017"/>
                    <a:pt x="42548" y="72421"/>
                  </a:cubicBezTo>
                  <a:cubicBezTo>
                    <a:pt x="41547" y="72421"/>
                    <a:pt x="40546" y="72017"/>
                    <a:pt x="39180" y="72017"/>
                  </a:cubicBezTo>
                  <a:cubicBezTo>
                    <a:pt x="40182" y="72219"/>
                    <a:pt x="40182" y="72854"/>
                    <a:pt x="40182" y="73517"/>
                  </a:cubicBezTo>
                  <a:cubicBezTo>
                    <a:pt x="37497" y="73517"/>
                    <a:pt x="35494" y="72421"/>
                    <a:pt x="33083" y="72219"/>
                  </a:cubicBezTo>
                  <a:cubicBezTo>
                    <a:pt x="31763" y="72219"/>
                    <a:pt x="32081" y="73286"/>
                    <a:pt x="32081" y="73921"/>
                  </a:cubicBezTo>
                  <a:cubicBezTo>
                    <a:pt x="29032" y="72219"/>
                    <a:pt x="30079" y="75854"/>
                    <a:pt x="28031" y="76085"/>
                  </a:cubicBezTo>
                  <a:cubicBezTo>
                    <a:pt x="26348" y="76287"/>
                    <a:pt x="24664" y="76287"/>
                    <a:pt x="23299" y="76720"/>
                  </a:cubicBezTo>
                  <a:cubicBezTo>
                    <a:pt x="21615" y="77153"/>
                    <a:pt x="20250" y="77989"/>
                    <a:pt x="18566" y="78653"/>
                  </a:cubicBezTo>
                  <a:cubicBezTo>
                    <a:pt x="17201" y="79288"/>
                    <a:pt x="16564" y="79519"/>
                    <a:pt x="16200" y="80586"/>
                  </a:cubicBezTo>
                  <a:cubicBezTo>
                    <a:pt x="15881" y="81423"/>
                    <a:pt x="15199" y="81423"/>
                    <a:pt x="14197" y="81423"/>
                  </a:cubicBezTo>
                  <a:cubicBezTo>
                    <a:pt x="11149" y="81423"/>
                    <a:pt x="10147" y="80788"/>
                    <a:pt x="10147" y="79086"/>
                  </a:cubicBezTo>
                  <a:cubicBezTo>
                    <a:pt x="8782" y="78855"/>
                    <a:pt x="7417" y="78855"/>
                    <a:pt x="6052" y="79086"/>
                  </a:cubicBezTo>
                  <a:cubicBezTo>
                    <a:pt x="5733" y="79721"/>
                    <a:pt x="6734" y="80153"/>
                    <a:pt x="6416" y="80788"/>
                  </a:cubicBezTo>
                  <a:cubicBezTo>
                    <a:pt x="4732" y="80788"/>
                    <a:pt x="3048" y="80788"/>
                    <a:pt x="1319" y="80788"/>
                  </a:cubicBezTo>
                  <a:cubicBezTo>
                    <a:pt x="2684" y="81423"/>
                    <a:pt x="3048" y="84222"/>
                    <a:pt x="1001" y="84222"/>
                  </a:cubicBezTo>
                  <a:cubicBezTo>
                    <a:pt x="318" y="84654"/>
                    <a:pt x="0" y="85924"/>
                    <a:pt x="0" y="86588"/>
                  </a:cubicBezTo>
                  <a:cubicBezTo>
                    <a:pt x="682" y="86588"/>
                    <a:pt x="2366" y="86357"/>
                    <a:pt x="2366" y="86992"/>
                  </a:cubicBezTo>
                  <a:cubicBezTo>
                    <a:pt x="2366" y="87424"/>
                    <a:pt x="2684" y="87655"/>
                    <a:pt x="3686" y="87655"/>
                  </a:cubicBezTo>
                  <a:cubicBezTo>
                    <a:pt x="5733" y="87655"/>
                    <a:pt x="7098" y="87655"/>
                    <a:pt x="7736" y="88925"/>
                  </a:cubicBezTo>
                  <a:cubicBezTo>
                    <a:pt x="9783" y="88723"/>
                    <a:pt x="10466" y="89358"/>
                    <a:pt x="11149" y="90223"/>
                  </a:cubicBezTo>
                  <a:cubicBezTo>
                    <a:pt x="12514" y="91493"/>
                    <a:pt x="14197" y="90858"/>
                    <a:pt x="16200" y="90858"/>
                  </a:cubicBezTo>
                  <a:cubicBezTo>
                    <a:pt x="15881" y="91291"/>
                    <a:pt x="16200" y="91723"/>
                    <a:pt x="16882" y="91493"/>
                  </a:cubicBezTo>
                  <a:cubicBezTo>
                    <a:pt x="17201" y="91493"/>
                    <a:pt x="17201" y="91291"/>
                    <a:pt x="17201" y="91291"/>
                  </a:cubicBezTo>
                  <a:cubicBezTo>
                    <a:pt x="18248" y="91291"/>
                    <a:pt x="22298" y="91060"/>
                    <a:pt x="21934" y="92127"/>
                  </a:cubicBezTo>
                  <a:cubicBezTo>
                    <a:pt x="19931" y="92560"/>
                    <a:pt x="17883" y="93859"/>
                    <a:pt x="19567" y="95330"/>
                  </a:cubicBezTo>
                  <a:cubicBezTo>
                    <a:pt x="19931" y="95763"/>
                    <a:pt x="20932" y="96398"/>
                    <a:pt x="21615" y="96628"/>
                  </a:cubicBezTo>
                  <a:cubicBezTo>
                    <a:pt x="22298" y="97263"/>
                    <a:pt x="23663" y="97696"/>
                    <a:pt x="24982" y="97898"/>
                  </a:cubicBezTo>
                  <a:cubicBezTo>
                    <a:pt x="24982" y="98331"/>
                    <a:pt x="24982" y="98764"/>
                    <a:pt x="24664" y="99196"/>
                  </a:cubicBezTo>
                  <a:cubicBezTo>
                    <a:pt x="25665" y="99196"/>
                    <a:pt x="26348" y="98966"/>
                    <a:pt x="27030" y="99196"/>
                  </a:cubicBezTo>
                  <a:cubicBezTo>
                    <a:pt x="26666" y="100033"/>
                    <a:pt x="29032" y="100466"/>
                    <a:pt x="29715" y="101130"/>
                  </a:cubicBezTo>
                  <a:cubicBezTo>
                    <a:pt x="30398" y="102197"/>
                    <a:pt x="29032" y="101966"/>
                    <a:pt x="28350" y="102630"/>
                  </a:cubicBezTo>
                  <a:cubicBezTo>
                    <a:pt x="29715" y="103265"/>
                    <a:pt x="31080" y="103265"/>
                    <a:pt x="31080" y="104332"/>
                  </a:cubicBezTo>
                  <a:cubicBezTo>
                    <a:pt x="31399" y="105602"/>
                    <a:pt x="31763" y="104967"/>
                    <a:pt x="33083" y="105833"/>
                  </a:cubicBezTo>
                  <a:cubicBezTo>
                    <a:pt x="31763" y="106035"/>
                    <a:pt x="31080" y="106900"/>
                    <a:pt x="29397" y="107102"/>
                  </a:cubicBezTo>
                  <a:cubicBezTo>
                    <a:pt x="28714" y="107102"/>
                    <a:pt x="28350" y="107333"/>
                    <a:pt x="28031" y="107333"/>
                  </a:cubicBezTo>
                  <a:cubicBezTo>
                    <a:pt x="28350" y="107535"/>
                    <a:pt x="28714" y="107535"/>
                    <a:pt x="29032" y="107535"/>
                  </a:cubicBezTo>
                  <a:cubicBezTo>
                    <a:pt x="30079" y="110132"/>
                    <a:pt x="33447" y="108833"/>
                    <a:pt x="35813" y="110132"/>
                  </a:cubicBezTo>
                  <a:cubicBezTo>
                    <a:pt x="37497" y="111401"/>
                    <a:pt x="35494" y="112700"/>
                    <a:pt x="36814" y="113969"/>
                  </a:cubicBezTo>
                  <a:cubicBezTo>
                    <a:pt x="37178" y="114604"/>
                    <a:pt x="39180" y="115470"/>
                    <a:pt x="39544" y="114171"/>
                  </a:cubicBezTo>
                  <a:cubicBezTo>
                    <a:pt x="41228" y="113767"/>
                    <a:pt x="41228" y="113969"/>
                    <a:pt x="42229" y="112700"/>
                  </a:cubicBezTo>
                  <a:cubicBezTo>
                    <a:pt x="44232" y="112469"/>
                    <a:pt x="44232" y="113969"/>
                    <a:pt x="44596" y="114835"/>
                  </a:cubicBezTo>
                  <a:cubicBezTo>
                    <a:pt x="45278" y="116335"/>
                    <a:pt x="47645" y="116104"/>
                    <a:pt x="49328" y="116970"/>
                  </a:cubicBezTo>
                  <a:cubicBezTo>
                    <a:pt x="51331" y="118037"/>
                    <a:pt x="53060" y="118037"/>
                    <a:pt x="53060" y="119971"/>
                  </a:cubicBezTo>
                  <a:cubicBezTo>
                    <a:pt x="53378" y="119769"/>
                    <a:pt x="53378" y="119538"/>
                    <a:pt x="53697" y="119336"/>
                  </a:cubicBezTo>
                  <a:cubicBezTo>
                    <a:pt x="55062" y="118903"/>
                    <a:pt x="56063" y="118037"/>
                    <a:pt x="57792" y="117836"/>
                  </a:cubicBezTo>
                  <a:cubicBezTo>
                    <a:pt x="59795" y="117403"/>
                    <a:pt x="61478" y="117605"/>
                    <a:pt x="62161" y="116104"/>
                  </a:cubicBezTo>
                  <a:cubicBezTo>
                    <a:pt x="62525" y="115672"/>
                    <a:pt x="61843" y="115470"/>
                    <a:pt x="62525" y="114835"/>
                  </a:cubicBezTo>
                  <a:cubicBezTo>
                    <a:pt x="63162" y="114402"/>
                    <a:pt x="64209" y="114402"/>
                    <a:pt x="64846" y="113767"/>
                  </a:cubicBezTo>
                  <a:cubicBezTo>
                    <a:pt x="65210" y="113536"/>
                    <a:pt x="65529" y="112902"/>
                    <a:pt x="65893" y="112700"/>
                  </a:cubicBezTo>
                  <a:cubicBezTo>
                    <a:pt x="66211" y="112469"/>
                    <a:pt x="66894" y="112267"/>
                    <a:pt x="67212" y="112036"/>
                  </a:cubicBezTo>
                  <a:cubicBezTo>
                    <a:pt x="67576" y="111834"/>
                    <a:pt x="67895" y="111401"/>
                    <a:pt x="68577" y="111199"/>
                  </a:cubicBezTo>
                  <a:cubicBezTo>
                    <a:pt x="69579" y="110767"/>
                    <a:pt x="69579" y="111199"/>
                    <a:pt x="70261" y="110536"/>
                  </a:cubicBezTo>
                  <a:cubicBezTo>
                    <a:pt x="70944" y="109901"/>
                    <a:pt x="70261" y="109901"/>
                    <a:pt x="71308" y="109699"/>
                  </a:cubicBezTo>
                  <a:cubicBezTo>
                    <a:pt x="71990" y="109468"/>
                    <a:pt x="72627" y="109468"/>
                    <a:pt x="73310" y="109266"/>
                  </a:cubicBezTo>
                  <a:cubicBezTo>
                    <a:pt x="73310" y="108603"/>
                    <a:pt x="73674" y="107766"/>
                    <a:pt x="73310" y="107102"/>
                  </a:cubicBezTo>
                  <a:cubicBezTo>
                    <a:pt x="72992" y="106265"/>
                    <a:pt x="71990" y="106035"/>
                    <a:pt x="71626" y="105400"/>
                  </a:cubicBezTo>
                  <a:cubicBezTo>
                    <a:pt x="74994" y="104967"/>
                    <a:pt x="74994" y="107333"/>
                    <a:pt x="74675" y="108603"/>
                  </a:cubicBezTo>
                  <a:cubicBezTo>
                    <a:pt x="74311" y="109468"/>
                    <a:pt x="73674" y="109699"/>
                    <a:pt x="73310" y="110334"/>
                  </a:cubicBezTo>
                  <a:cubicBezTo>
                    <a:pt x="72992" y="111199"/>
                    <a:pt x="73674" y="111603"/>
                    <a:pt x="74311" y="112267"/>
                  </a:cubicBezTo>
                  <a:cubicBezTo>
                    <a:pt x="74675" y="112700"/>
                    <a:pt x="74994" y="112700"/>
                    <a:pt x="74994" y="113334"/>
                  </a:cubicBezTo>
                  <a:cubicBezTo>
                    <a:pt x="74994" y="113536"/>
                    <a:pt x="74675" y="114171"/>
                    <a:pt x="74994" y="114402"/>
                  </a:cubicBezTo>
                  <a:cubicBezTo>
                    <a:pt x="76040" y="114835"/>
                    <a:pt x="77042" y="113969"/>
                    <a:pt x="77360" y="113536"/>
                  </a:cubicBezTo>
                  <a:cubicBezTo>
                    <a:pt x="78043" y="112902"/>
                    <a:pt x="78043" y="112469"/>
                    <a:pt x="79044" y="112036"/>
                  </a:cubicBezTo>
                  <a:cubicBezTo>
                    <a:pt x="80728" y="111834"/>
                    <a:pt x="81410" y="112267"/>
                    <a:pt x="81092" y="113104"/>
                  </a:cubicBezTo>
                  <a:cubicBezTo>
                    <a:pt x="81774" y="113334"/>
                    <a:pt x="82457" y="113334"/>
                    <a:pt x="82775" y="113104"/>
                  </a:cubicBezTo>
                  <a:cubicBezTo>
                    <a:pt x="83139" y="111603"/>
                    <a:pt x="82775" y="111834"/>
                    <a:pt x="85142" y="111603"/>
                  </a:cubicBezTo>
                  <a:cubicBezTo>
                    <a:pt x="85142" y="111199"/>
                    <a:pt x="84823" y="110132"/>
                    <a:pt x="84823" y="109468"/>
                  </a:cubicBezTo>
                  <a:cubicBezTo>
                    <a:pt x="85142" y="108833"/>
                    <a:pt x="85824" y="108603"/>
                    <a:pt x="85824" y="107766"/>
                  </a:cubicBezTo>
                  <a:cubicBezTo>
                    <a:pt x="87508" y="107535"/>
                    <a:pt x="90557" y="107968"/>
                    <a:pt x="90557" y="106669"/>
                  </a:cubicBezTo>
                  <a:cubicBezTo>
                    <a:pt x="91877" y="106265"/>
                    <a:pt x="92559" y="106035"/>
                    <a:pt x="93242" y="104967"/>
                  </a:cubicBezTo>
                  <a:cubicBezTo>
                    <a:pt x="93606" y="104534"/>
                    <a:pt x="93242" y="104534"/>
                    <a:pt x="94288" y="104332"/>
                  </a:cubicBezTo>
                  <a:cubicBezTo>
                    <a:pt x="94607" y="104101"/>
                    <a:pt x="95972" y="104332"/>
                    <a:pt x="96291" y="104332"/>
                  </a:cubicBezTo>
                  <a:cubicBezTo>
                    <a:pt x="97292" y="104534"/>
                    <a:pt x="98657" y="105602"/>
                    <a:pt x="99340" y="106035"/>
                  </a:cubicBezTo>
                  <a:cubicBezTo>
                    <a:pt x="99340" y="104534"/>
                    <a:pt x="99340" y="104534"/>
                    <a:pt x="99340" y="104534"/>
                  </a:cubicBezTo>
                  <a:cubicBezTo>
                    <a:pt x="97974" y="103034"/>
                    <a:pt x="97292" y="102197"/>
                    <a:pt x="97292" y="100466"/>
                  </a:cubicBezTo>
                  <a:cubicBezTo>
                    <a:pt x="97292" y="98764"/>
                    <a:pt x="96655" y="97898"/>
                    <a:pt x="95608" y="96398"/>
                  </a:cubicBezTo>
                  <a:cubicBezTo>
                    <a:pt x="95290" y="95561"/>
                    <a:pt x="95290" y="94926"/>
                    <a:pt x="95290" y="94291"/>
                  </a:cubicBezTo>
                  <a:cubicBezTo>
                    <a:pt x="94971" y="93657"/>
                    <a:pt x="93924" y="92791"/>
                    <a:pt x="95290" y="92560"/>
                  </a:cubicBezTo>
                  <a:cubicBezTo>
                    <a:pt x="95290" y="91925"/>
                    <a:pt x="95608" y="91291"/>
                    <a:pt x="95290" y="90656"/>
                  </a:cubicBezTo>
                  <a:cubicBezTo>
                    <a:pt x="94971" y="89992"/>
                    <a:pt x="94288" y="89992"/>
                    <a:pt x="93924" y="89790"/>
                  </a:cubicBezTo>
                  <a:cubicBezTo>
                    <a:pt x="93606" y="89358"/>
                    <a:pt x="93242" y="88925"/>
                    <a:pt x="92559" y="88925"/>
                  </a:cubicBezTo>
                  <a:cubicBezTo>
                    <a:pt x="93242" y="87857"/>
                    <a:pt x="92559" y="85722"/>
                    <a:pt x="94607" y="85058"/>
                  </a:cubicBezTo>
                  <a:cubicBezTo>
                    <a:pt x="94607" y="84424"/>
                    <a:pt x="95290" y="83789"/>
                    <a:pt x="96655" y="83991"/>
                  </a:cubicBezTo>
                  <a:cubicBezTo>
                    <a:pt x="95972" y="83789"/>
                    <a:pt x="92923" y="83154"/>
                    <a:pt x="92241" y="83154"/>
                  </a:cubicBezTo>
                  <a:cubicBezTo>
                    <a:pt x="90193" y="83154"/>
                    <a:pt x="88873" y="85058"/>
                    <a:pt x="87827" y="83587"/>
                  </a:cubicBezTo>
                  <a:cubicBezTo>
                    <a:pt x="87189" y="82721"/>
                    <a:pt x="88191" y="81221"/>
                    <a:pt x="88509" y="80355"/>
                  </a:cubicBezTo>
                  <a:cubicBezTo>
                    <a:pt x="88509" y="79923"/>
                    <a:pt x="88509" y="79721"/>
                    <a:pt x="88509" y="79288"/>
                  </a:cubicBezTo>
                  <a:cubicBezTo>
                    <a:pt x="88873" y="79086"/>
                    <a:pt x="89556" y="79086"/>
                    <a:pt x="89556" y="78653"/>
                  </a:cubicBezTo>
                  <a:cubicBezTo>
                    <a:pt x="89874" y="77585"/>
                    <a:pt x="88509" y="77787"/>
                    <a:pt x="87508" y="77355"/>
                  </a:cubicBezTo>
                  <a:cubicBezTo>
                    <a:pt x="86507" y="77153"/>
                    <a:pt x="85824" y="76720"/>
                    <a:pt x="84823" y="76287"/>
                  </a:cubicBezTo>
                  <a:cubicBezTo>
                    <a:pt x="84823" y="76085"/>
                    <a:pt x="84823" y="75854"/>
                    <a:pt x="84459" y="75652"/>
                  </a:cubicBezTo>
                  <a:cubicBezTo>
                    <a:pt x="84141" y="75421"/>
                    <a:pt x="83139" y="75652"/>
                    <a:pt x="82457" y="75652"/>
                  </a:cubicBezTo>
                  <a:cubicBezTo>
                    <a:pt x="82457" y="74354"/>
                    <a:pt x="82093" y="73084"/>
                    <a:pt x="82457" y="71786"/>
                  </a:cubicBezTo>
                  <a:cubicBezTo>
                    <a:pt x="82457" y="71353"/>
                    <a:pt x="82775" y="70286"/>
                    <a:pt x="83139" y="70084"/>
                  </a:cubicBezTo>
                  <a:cubicBezTo>
                    <a:pt x="83777" y="69853"/>
                    <a:pt x="84823" y="70286"/>
                    <a:pt x="85824" y="70084"/>
                  </a:cubicBezTo>
                  <a:cubicBezTo>
                    <a:pt x="86507" y="69651"/>
                    <a:pt x="86143" y="69420"/>
                    <a:pt x="86507" y="68785"/>
                  </a:cubicBezTo>
                  <a:cubicBezTo>
                    <a:pt x="87189" y="67718"/>
                    <a:pt x="88191" y="67083"/>
                    <a:pt x="88509" y="65785"/>
                  </a:cubicBezTo>
                  <a:cubicBezTo>
                    <a:pt x="88873" y="64515"/>
                    <a:pt x="87827" y="61716"/>
                    <a:pt x="85824" y="61081"/>
                  </a:cubicBezTo>
                  <a:cubicBezTo>
                    <a:pt x="84823" y="60649"/>
                    <a:pt x="83458" y="60851"/>
                    <a:pt x="82093" y="60649"/>
                  </a:cubicBezTo>
                  <a:cubicBezTo>
                    <a:pt x="80728" y="60649"/>
                    <a:pt x="80091" y="60216"/>
                    <a:pt x="79044" y="60014"/>
                  </a:cubicBezTo>
                  <a:cubicBezTo>
                    <a:pt x="77724" y="59581"/>
                    <a:pt x="76359" y="59581"/>
                    <a:pt x="74994" y="59581"/>
                  </a:cubicBezTo>
                  <a:cubicBezTo>
                    <a:pt x="74994" y="58716"/>
                    <a:pt x="73674" y="58283"/>
                    <a:pt x="72627" y="58081"/>
                  </a:cubicBezTo>
                  <a:cubicBezTo>
                    <a:pt x="71990" y="57446"/>
                    <a:pt x="69579" y="57215"/>
                    <a:pt x="68941" y="56378"/>
                  </a:cubicBezTo>
                  <a:cubicBezTo>
                    <a:pt x="68577" y="55946"/>
                    <a:pt x="68577" y="55513"/>
                    <a:pt x="68259" y="55080"/>
                  </a:cubicBezTo>
                  <a:cubicBezTo>
                    <a:pt x="67576" y="54647"/>
                    <a:pt x="66211" y="54214"/>
                    <a:pt x="65893" y="53782"/>
                  </a:cubicBezTo>
                  <a:cubicBezTo>
                    <a:pt x="65529" y="52945"/>
                    <a:pt x="66575" y="53147"/>
                    <a:pt x="66894" y="52512"/>
                  </a:cubicBezTo>
                  <a:cubicBezTo>
                    <a:pt x="67212" y="52281"/>
                    <a:pt x="66894" y="52079"/>
                    <a:pt x="67212" y="51647"/>
                  </a:cubicBezTo>
                  <a:cubicBezTo>
                    <a:pt x="67576" y="51445"/>
                    <a:pt x="67895" y="51214"/>
                    <a:pt x="68259" y="51012"/>
                  </a:cubicBezTo>
                  <a:cubicBezTo>
                    <a:pt x="69260" y="49944"/>
                    <a:pt x="68941" y="48877"/>
                    <a:pt x="68941" y="47578"/>
                  </a:cubicBezTo>
                  <a:cubicBezTo>
                    <a:pt x="69943" y="47578"/>
                    <a:pt x="72627" y="47376"/>
                    <a:pt x="72992" y="47780"/>
                  </a:cubicBezTo>
                  <a:cubicBezTo>
                    <a:pt x="73674" y="48011"/>
                    <a:pt x="72992" y="48646"/>
                    <a:pt x="73674" y="48877"/>
                  </a:cubicBezTo>
                  <a:cubicBezTo>
                    <a:pt x="73993" y="49079"/>
                    <a:pt x="74994" y="49079"/>
                    <a:pt x="75358" y="49079"/>
                  </a:cubicBezTo>
                  <a:cubicBezTo>
                    <a:pt x="74675" y="48646"/>
                    <a:pt x="73993" y="48444"/>
                    <a:pt x="74311" y="47578"/>
                  </a:cubicBezTo>
                  <a:cubicBezTo>
                    <a:pt x="75358" y="47578"/>
                    <a:pt x="76040" y="47578"/>
                    <a:pt x="77042" y="47578"/>
                  </a:cubicBezTo>
                  <a:cubicBezTo>
                    <a:pt x="77042" y="46280"/>
                    <a:pt x="76678" y="45876"/>
                    <a:pt x="79044" y="45876"/>
                  </a:cubicBezTo>
                  <a:cubicBezTo>
                    <a:pt x="79408" y="44578"/>
                    <a:pt x="78361" y="43943"/>
                    <a:pt x="78725" y="42644"/>
                  </a:cubicBezTo>
                  <a:cubicBezTo>
                    <a:pt x="79726" y="42212"/>
                    <a:pt x="82093" y="42442"/>
                    <a:pt x="83139" y="42212"/>
                  </a:cubicBezTo>
                  <a:cubicBezTo>
                    <a:pt x="85142" y="42010"/>
                    <a:pt x="86825" y="42442"/>
                    <a:pt x="88509" y="42442"/>
                  </a:cubicBezTo>
                  <a:cubicBezTo>
                    <a:pt x="88873" y="41144"/>
                    <a:pt x="91558" y="42442"/>
                    <a:pt x="92559" y="42010"/>
                  </a:cubicBezTo>
                  <a:cubicBezTo>
                    <a:pt x="93242" y="41808"/>
                    <a:pt x="94288" y="39009"/>
                    <a:pt x="94288" y="38374"/>
                  </a:cubicBezTo>
                  <a:cubicBezTo>
                    <a:pt x="92559" y="38143"/>
                    <a:pt x="93242" y="39211"/>
                    <a:pt x="92241" y="39442"/>
                  </a:cubicBezTo>
                  <a:cubicBezTo>
                    <a:pt x="91558" y="39644"/>
                    <a:pt x="90193" y="38778"/>
                    <a:pt x="89556" y="38374"/>
                  </a:cubicBezTo>
                  <a:cubicBezTo>
                    <a:pt x="89192" y="37941"/>
                    <a:pt x="88873" y="37307"/>
                    <a:pt x="88509" y="36643"/>
                  </a:cubicBezTo>
                  <a:cubicBezTo>
                    <a:pt x="88191" y="36210"/>
                    <a:pt x="87508" y="35575"/>
                    <a:pt x="87508" y="35143"/>
                  </a:cubicBezTo>
                  <a:cubicBezTo>
                    <a:pt x="86507" y="35575"/>
                    <a:pt x="86143" y="36008"/>
                    <a:pt x="84823" y="36210"/>
                  </a:cubicBezTo>
                  <a:cubicBezTo>
                    <a:pt x="83139" y="36643"/>
                    <a:pt x="82775" y="36441"/>
                    <a:pt x="81410" y="36008"/>
                  </a:cubicBezTo>
                  <a:cubicBezTo>
                    <a:pt x="80091" y="35575"/>
                    <a:pt x="77724" y="34941"/>
                    <a:pt x="77042" y="33642"/>
                  </a:cubicBezTo>
                  <a:cubicBezTo>
                    <a:pt x="77042" y="33440"/>
                    <a:pt x="77360" y="33007"/>
                    <a:pt x="77042" y="32805"/>
                  </a:cubicBezTo>
                  <a:cubicBezTo>
                    <a:pt x="77042" y="32373"/>
                    <a:pt x="76040" y="31940"/>
                    <a:pt x="75676" y="31709"/>
                  </a:cubicBezTo>
                  <a:cubicBezTo>
                    <a:pt x="74994" y="31305"/>
                    <a:pt x="74311" y="30872"/>
                    <a:pt x="73310" y="30641"/>
                  </a:cubicBezTo>
                  <a:cubicBezTo>
                    <a:pt x="72309" y="30440"/>
                    <a:pt x="71626" y="30209"/>
                    <a:pt x="70625" y="30007"/>
                  </a:cubicBezTo>
                  <a:cubicBezTo>
                    <a:pt x="69579" y="29805"/>
                    <a:pt x="68577" y="30007"/>
                    <a:pt x="67576" y="30007"/>
                  </a:cubicBezTo>
                  <a:cubicBezTo>
                    <a:pt x="67576" y="28506"/>
                    <a:pt x="66894" y="25736"/>
                    <a:pt x="69579" y="25304"/>
                  </a:cubicBezTo>
                  <a:cubicBezTo>
                    <a:pt x="69579" y="24640"/>
                    <a:pt x="68941" y="24438"/>
                    <a:pt x="68577" y="23803"/>
                  </a:cubicBezTo>
                  <a:cubicBezTo>
                    <a:pt x="68577" y="23140"/>
                    <a:pt x="68941" y="22736"/>
                    <a:pt x="69579" y="22303"/>
                  </a:cubicBezTo>
                  <a:cubicBezTo>
                    <a:pt x="70944" y="21437"/>
                    <a:pt x="72309" y="21437"/>
                    <a:pt x="73674" y="20803"/>
                  </a:cubicBezTo>
                  <a:cubicBezTo>
                    <a:pt x="74994" y="20370"/>
                    <a:pt x="74311" y="19504"/>
                    <a:pt x="75358" y="18667"/>
                  </a:cubicBezTo>
                  <a:cubicBezTo>
                    <a:pt x="76359" y="18235"/>
                    <a:pt x="77042" y="18004"/>
                    <a:pt x="78361" y="18004"/>
                  </a:cubicBezTo>
                  <a:cubicBezTo>
                    <a:pt x="78361" y="17571"/>
                    <a:pt x="78043" y="16936"/>
                    <a:pt x="77724" y="16503"/>
                  </a:cubicBezTo>
                  <a:cubicBezTo>
                    <a:pt x="75676" y="16301"/>
                    <a:pt x="75358" y="16301"/>
                    <a:pt x="74675" y="15234"/>
                  </a:cubicBezTo>
                  <a:cubicBezTo>
                    <a:pt x="73993" y="14570"/>
                    <a:pt x="73674" y="14368"/>
                    <a:pt x="73993" y="13503"/>
                  </a:cubicBezTo>
                  <a:cubicBezTo>
                    <a:pt x="73993" y="13070"/>
                    <a:pt x="74675" y="12868"/>
                    <a:pt x="74675" y="12233"/>
                  </a:cubicBezTo>
                  <a:cubicBezTo>
                    <a:pt x="74675" y="12435"/>
                    <a:pt x="74675" y="12868"/>
                    <a:pt x="74675" y="13070"/>
                  </a:cubicBezTo>
                  <a:cubicBezTo>
                    <a:pt x="75358" y="13070"/>
                    <a:pt x="75676" y="13301"/>
                    <a:pt x="76040" y="13301"/>
                  </a:cubicBezTo>
                  <a:cubicBezTo>
                    <a:pt x="76040" y="14166"/>
                    <a:pt x="78361" y="15003"/>
                    <a:pt x="79408" y="15003"/>
                  </a:cubicBezTo>
                  <a:cubicBezTo>
                    <a:pt x="79408" y="15234"/>
                    <a:pt x="79408" y="15638"/>
                    <a:pt x="79408" y="15869"/>
                  </a:cubicBezTo>
                  <a:cubicBezTo>
                    <a:pt x="80409" y="16071"/>
                    <a:pt x="81410" y="15869"/>
                    <a:pt x="82457" y="16071"/>
                  </a:cubicBezTo>
                  <a:cubicBezTo>
                    <a:pt x="82093" y="16301"/>
                    <a:pt x="81774" y="16734"/>
                    <a:pt x="81774" y="16936"/>
                  </a:cubicBezTo>
                  <a:cubicBezTo>
                    <a:pt x="82775" y="17167"/>
                    <a:pt x="83777" y="17167"/>
                    <a:pt x="84823" y="17167"/>
                  </a:cubicBezTo>
                  <a:cubicBezTo>
                    <a:pt x="84823" y="17802"/>
                    <a:pt x="85142" y="18667"/>
                    <a:pt x="84823" y="19071"/>
                  </a:cubicBezTo>
                  <a:cubicBezTo>
                    <a:pt x="84459" y="19735"/>
                    <a:pt x="83458" y="20168"/>
                    <a:pt x="83458" y="20803"/>
                  </a:cubicBezTo>
                  <a:cubicBezTo>
                    <a:pt x="84459" y="21005"/>
                    <a:pt x="85142" y="20803"/>
                    <a:pt x="85824" y="20803"/>
                  </a:cubicBezTo>
                  <a:cubicBezTo>
                    <a:pt x="85824" y="21437"/>
                    <a:pt x="85824" y="22505"/>
                    <a:pt x="86143" y="22938"/>
                  </a:cubicBezTo>
                  <a:cubicBezTo>
                    <a:pt x="86143" y="22505"/>
                    <a:pt x="86507" y="21870"/>
                    <a:pt x="86507" y="21437"/>
                  </a:cubicBezTo>
                  <a:cubicBezTo>
                    <a:pt x="87508" y="21005"/>
                    <a:pt x="86143" y="19302"/>
                    <a:pt x="87827" y="19504"/>
                  </a:cubicBezTo>
                  <a:cubicBezTo>
                    <a:pt x="88191" y="19735"/>
                    <a:pt x="88191" y="20370"/>
                    <a:pt x="88509" y="20572"/>
                  </a:cubicBezTo>
                  <a:cubicBezTo>
                    <a:pt x="88873" y="20370"/>
                    <a:pt x="88509" y="19735"/>
                    <a:pt x="88873" y="19504"/>
                  </a:cubicBezTo>
                  <a:cubicBezTo>
                    <a:pt x="89874" y="18869"/>
                    <a:pt x="89874" y="19302"/>
                    <a:pt x="90557" y="19504"/>
                  </a:cubicBezTo>
                  <a:cubicBezTo>
                    <a:pt x="91240" y="19735"/>
                    <a:pt x="91240" y="19937"/>
                    <a:pt x="92241" y="20168"/>
                  </a:cubicBezTo>
                  <a:cubicBezTo>
                    <a:pt x="92923" y="20168"/>
                    <a:pt x="93606" y="20168"/>
                    <a:pt x="94288" y="20168"/>
                  </a:cubicBezTo>
                  <a:cubicBezTo>
                    <a:pt x="93606" y="19504"/>
                    <a:pt x="92923" y="18869"/>
                    <a:pt x="92241" y="18235"/>
                  </a:cubicBezTo>
                  <a:cubicBezTo>
                    <a:pt x="91558" y="17571"/>
                    <a:pt x="90193" y="17167"/>
                    <a:pt x="90557" y="16071"/>
                  </a:cubicBezTo>
                  <a:cubicBezTo>
                    <a:pt x="91558" y="15869"/>
                    <a:pt x="92923" y="15869"/>
                    <a:pt x="93924" y="15869"/>
                  </a:cubicBezTo>
                  <a:cubicBezTo>
                    <a:pt x="93924" y="17167"/>
                    <a:pt x="95608" y="16734"/>
                    <a:pt x="96291" y="17369"/>
                  </a:cubicBezTo>
                  <a:cubicBezTo>
                    <a:pt x="96655" y="17802"/>
                    <a:pt x="96655" y="18869"/>
                    <a:pt x="96655" y="19302"/>
                  </a:cubicBezTo>
                  <a:cubicBezTo>
                    <a:pt x="96973" y="20168"/>
                    <a:pt x="96973" y="20370"/>
                    <a:pt x="97292" y="21005"/>
                  </a:cubicBezTo>
                  <a:cubicBezTo>
                    <a:pt x="97974" y="21870"/>
                    <a:pt x="98339" y="22303"/>
                    <a:pt x="99658" y="22736"/>
                  </a:cubicBezTo>
                  <a:cubicBezTo>
                    <a:pt x="101342" y="23371"/>
                    <a:pt x="103390" y="24438"/>
                    <a:pt x="105437" y="24640"/>
                  </a:cubicBezTo>
                  <a:cubicBezTo>
                    <a:pt x="106439" y="24640"/>
                    <a:pt x="109488" y="25073"/>
                    <a:pt x="110170" y="24640"/>
                  </a:cubicBezTo>
                  <a:cubicBezTo>
                    <a:pt x="110170" y="24438"/>
                    <a:pt x="110489" y="23803"/>
                    <a:pt x="110489" y="23572"/>
                  </a:cubicBezTo>
                  <a:cubicBezTo>
                    <a:pt x="110807" y="23371"/>
                    <a:pt x="111490" y="22938"/>
                    <a:pt x="111490" y="22736"/>
                  </a:cubicBezTo>
                  <a:cubicBezTo>
                    <a:pt x="111490" y="22505"/>
                    <a:pt x="111490" y="22072"/>
                    <a:pt x="111490" y="21870"/>
                  </a:cubicBezTo>
                  <a:cubicBezTo>
                    <a:pt x="111854" y="21437"/>
                    <a:pt x="112172" y="21437"/>
                    <a:pt x="112855" y="21235"/>
                  </a:cubicBezTo>
                  <a:cubicBezTo>
                    <a:pt x="113174" y="20572"/>
                    <a:pt x="113856" y="20168"/>
                    <a:pt x="114857" y="19735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0" name="Shape 2613"/>
            <p:cNvSpPr/>
            <p:nvPr/>
          </p:nvSpPr>
          <p:spPr>
            <a:xfrm>
              <a:off x="13832056" y="5849898"/>
              <a:ext cx="261171" cy="3600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365" y="112364"/>
                  </a:moveTo>
                  <a:lnTo>
                    <a:pt x="10365" y="112364"/>
                  </a:lnTo>
                  <a:cubicBezTo>
                    <a:pt x="13156" y="113373"/>
                    <a:pt x="22126" y="113373"/>
                    <a:pt x="25116" y="113373"/>
                  </a:cubicBezTo>
                  <a:cubicBezTo>
                    <a:pt x="32491" y="113373"/>
                    <a:pt x="33887" y="113373"/>
                    <a:pt x="38471" y="115534"/>
                  </a:cubicBezTo>
                  <a:cubicBezTo>
                    <a:pt x="50232" y="119855"/>
                    <a:pt x="54617" y="114525"/>
                    <a:pt x="63588" y="111212"/>
                  </a:cubicBezTo>
                  <a:cubicBezTo>
                    <a:pt x="63588" y="109051"/>
                    <a:pt x="63588" y="107034"/>
                    <a:pt x="63588" y="104873"/>
                  </a:cubicBezTo>
                  <a:cubicBezTo>
                    <a:pt x="70963" y="101560"/>
                    <a:pt x="73953" y="107034"/>
                    <a:pt x="79933" y="108043"/>
                  </a:cubicBezTo>
                  <a:cubicBezTo>
                    <a:pt x="87308" y="110204"/>
                    <a:pt x="87308" y="103721"/>
                    <a:pt x="91694" y="111212"/>
                  </a:cubicBezTo>
                  <a:cubicBezTo>
                    <a:pt x="93289" y="109051"/>
                    <a:pt x="94684" y="108043"/>
                    <a:pt x="97674" y="107034"/>
                  </a:cubicBezTo>
                  <a:cubicBezTo>
                    <a:pt x="99069" y="107034"/>
                    <a:pt x="102059" y="108043"/>
                    <a:pt x="108039" y="108043"/>
                  </a:cubicBezTo>
                  <a:cubicBezTo>
                    <a:pt x="108039" y="107034"/>
                    <a:pt x="108039" y="105882"/>
                    <a:pt x="108039" y="103721"/>
                  </a:cubicBezTo>
                  <a:cubicBezTo>
                    <a:pt x="109435" y="99543"/>
                    <a:pt x="106445" y="94069"/>
                    <a:pt x="115415" y="94069"/>
                  </a:cubicBezTo>
                  <a:cubicBezTo>
                    <a:pt x="116810" y="90900"/>
                    <a:pt x="119800" y="87731"/>
                    <a:pt x="119800" y="85570"/>
                  </a:cubicBezTo>
                  <a:cubicBezTo>
                    <a:pt x="118405" y="81248"/>
                    <a:pt x="115415" y="81248"/>
                    <a:pt x="112425" y="79231"/>
                  </a:cubicBezTo>
                  <a:cubicBezTo>
                    <a:pt x="106445" y="75918"/>
                    <a:pt x="105049" y="68427"/>
                    <a:pt x="105049" y="63097"/>
                  </a:cubicBezTo>
                  <a:cubicBezTo>
                    <a:pt x="103654" y="63097"/>
                    <a:pt x="103654" y="63097"/>
                    <a:pt x="103654" y="63097"/>
                  </a:cubicBezTo>
                  <a:cubicBezTo>
                    <a:pt x="103654" y="62088"/>
                    <a:pt x="102059" y="60936"/>
                    <a:pt x="102059" y="59927"/>
                  </a:cubicBezTo>
                  <a:cubicBezTo>
                    <a:pt x="103654" y="59927"/>
                    <a:pt x="105049" y="59927"/>
                    <a:pt x="106445" y="59927"/>
                  </a:cubicBezTo>
                  <a:cubicBezTo>
                    <a:pt x="106445" y="55606"/>
                    <a:pt x="111029" y="52436"/>
                    <a:pt x="112425" y="50276"/>
                  </a:cubicBezTo>
                  <a:cubicBezTo>
                    <a:pt x="115415" y="47106"/>
                    <a:pt x="116810" y="42785"/>
                    <a:pt x="116810" y="39615"/>
                  </a:cubicBezTo>
                  <a:cubicBezTo>
                    <a:pt x="109435" y="39615"/>
                    <a:pt x="113820" y="34285"/>
                    <a:pt x="115415" y="33133"/>
                  </a:cubicBezTo>
                  <a:cubicBezTo>
                    <a:pt x="118405" y="29963"/>
                    <a:pt x="118405" y="27803"/>
                    <a:pt x="118405" y="24633"/>
                  </a:cubicBezTo>
                  <a:cubicBezTo>
                    <a:pt x="108039" y="24633"/>
                    <a:pt x="112425" y="21320"/>
                    <a:pt x="112425" y="17142"/>
                  </a:cubicBezTo>
                  <a:cubicBezTo>
                    <a:pt x="112425" y="12821"/>
                    <a:pt x="111029" y="8499"/>
                    <a:pt x="106445" y="6482"/>
                  </a:cubicBezTo>
                  <a:cubicBezTo>
                    <a:pt x="103654" y="6482"/>
                    <a:pt x="99069" y="5330"/>
                    <a:pt x="97674" y="5330"/>
                  </a:cubicBezTo>
                  <a:cubicBezTo>
                    <a:pt x="94684" y="4321"/>
                    <a:pt x="93289" y="6482"/>
                    <a:pt x="90299" y="5330"/>
                  </a:cubicBezTo>
                  <a:cubicBezTo>
                    <a:pt x="85714" y="4321"/>
                    <a:pt x="90299" y="3169"/>
                    <a:pt x="87308" y="1152"/>
                  </a:cubicBezTo>
                  <a:cubicBezTo>
                    <a:pt x="85714" y="0"/>
                    <a:pt x="81328" y="0"/>
                    <a:pt x="79933" y="0"/>
                  </a:cubicBezTo>
                  <a:cubicBezTo>
                    <a:pt x="79933" y="1152"/>
                    <a:pt x="79933" y="3169"/>
                    <a:pt x="79933" y="4321"/>
                  </a:cubicBezTo>
                  <a:cubicBezTo>
                    <a:pt x="78338" y="4321"/>
                    <a:pt x="75348" y="4321"/>
                    <a:pt x="73953" y="4321"/>
                  </a:cubicBezTo>
                  <a:cubicBezTo>
                    <a:pt x="73953" y="6482"/>
                    <a:pt x="73953" y="8499"/>
                    <a:pt x="73953" y="9651"/>
                  </a:cubicBezTo>
                  <a:cubicBezTo>
                    <a:pt x="69568" y="10660"/>
                    <a:pt x="67973" y="7490"/>
                    <a:pt x="64983" y="6482"/>
                  </a:cubicBezTo>
                  <a:cubicBezTo>
                    <a:pt x="63588" y="8499"/>
                    <a:pt x="62192" y="10660"/>
                    <a:pt x="60598" y="11812"/>
                  </a:cubicBezTo>
                  <a:cubicBezTo>
                    <a:pt x="59202" y="12821"/>
                    <a:pt x="57607" y="15990"/>
                    <a:pt x="57607" y="15990"/>
                  </a:cubicBezTo>
                  <a:cubicBezTo>
                    <a:pt x="53222" y="18151"/>
                    <a:pt x="56212" y="12821"/>
                    <a:pt x="53222" y="11812"/>
                  </a:cubicBezTo>
                  <a:cubicBezTo>
                    <a:pt x="42857" y="10660"/>
                    <a:pt x="48837" y="15990"/>
                    <a:pt x="41461" y="17142"/>
                  </a:cubicBezTo>
                  <a:cubicBezTo>
                    <a:pt x="38471" y="18151"/>
                    <a:pt x="28106" y="13973"/>
                    <a:pt x="29501" y="18151"/>
                  </a:cubicBezTo>
                  <a:cubicBezTo>
                    <a:pt x="26511" y="18151"/>
                    <a:pt x="22126" y="18151"/>
                    <a:pt x="19136" y="18151"/>
                  </a:cubicBezTo>
                  <a:cubicBezTo>
                    <a:pt x="19136" y="22472"/>
                    <a:pt x="25116" y="24633"/>
                    <a:pt x="26511" y="27803"/>
                  </a:cubicBezTo>
                  <a:cubicBezTo>
                    <a:pt x="26511" y="29963"/>
                    <a:pt x="25116" y="36446"/>
                    <a:pt x="23521" y="39615"/>
                  </a:cubicBezTo>
                  <a:cubicBezTo>
                    <a:pt x="22126" y="40624"/>
                    <a:pt x="20730" y="42785"/>
                    <a:pt x="19136" y="44945"/>
                  </a:cubicBezTo>
                  <a:cubicBezTo>
                    <a:pt x="17740" y="47106"/>
                    <a:pt x="17740" y="47106"/>
                    <a:pt x="16146" y="49267"/>
                  </a:cubicBezTo>
                  <a:cubicBezTo>
                    <a:pt x="14750" y="51284"/>
                    <a:pt x="14750" y="52436"/>
                    <a:pt x="13156" y="54597"/>
                  </a:cubicBezTo>
                  <a:cubicBezTo>
                    <a:pt x="11760" y="58775"/>
                    <a:pt x="4385" y="58775"/>
                    <a:pt x="4385" y="63097"/>
                  </a:cubicBezTo>
                  <a:cubicBezTo>
                    <a:pt x="4385" y="67418"/>
                    <a:pt x="7375" y="70588"/>
                    <a:pt x="7375" y="74909"/>
                  </a:cubicBezTo>
                  <a:cubicBezTo>
                    <a:pt x="5780" y="77070"/>
                    <a:pt x="2990" y="79231"/>
                    <a:pt x="4385" y="82400"/>
                  </a:cubicBezTo>
                  <a:cubicBezTo>
                    <a:pt x="5780" y="88739"/>
                    <a:pt x="8770" y="92052"/>
                    <a:pt x="0" y="95222"/>
                  </a:cubicBezTo>
                  <a:lnTo>
                    <a:pt x="2990" y="96230"/>
                  </a:lnTo>
                  <a:cubicBezTo>
                    <a:pt x="4385" y="98391"/>
                    <a:pt x="2990" y="102713"/>
                    <a:pt x="2990" y="107034"/>
                  </a:cubicBezTo>
                  <a:cubicBezTo>
                    <a:pt x="2990" y="107034"/>
                    <a:pt x="4385" y="108043"/>
                    <a:pt x="5780" y="110204"/>
                  </a:cubicBezTo>
                  <a:cubicBezTo>
                    <a:pt x="4385" y="109051"/>
                    <a:pt x="10365" y="112364"/>
                    <a:pt x="10365" y="112364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1" name="Shape 2614"/>
            <p:cNvSpPr/>
            <p:nvPr/>
          </p:nvSpPr>
          <p:spPr>
            <a:xfrm>
              <a:off x="11512010" y="8867575"/>
              <a:ext cx="26688" cy="323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4000" y="0"/>
                  </a:moveTo>
                  <a:lnTo>
                    <a:pt x="104000" y="0"/>
                  </a:lnTo>
                  <a:cubicBezTo>
                    <a:pt x="88000" y="24000"/>
                    <a:pt x="0" y="118400"/>
                    <a:pt x="118000" y="70400"/>
                  </a:cubicBezTo>
                  <a:cubicBezTo>
                    <a:pt x="104000" y="59200"/>
                    <a:pt x="118000" y="24000"/>
                    <a:pt x="118000" y="0"/>
                  </a:cubicBezTo>
                  <a:lnTo>
                    <a:pt x="104000" y="0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2" name="Shape 2615"/>
            <p:cNvSpPr/>
            <p:nvPr/>
          </p:nvSpPr>
          <p:spPr>
            <a:xfrm>
              <a:off x="10169928" y="10488814"/>
              <a:ext cx="1345894" cy="174507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1670" y="1544"/>
                  </a:moveTo>
                  <a:lnTo>
                    <a:pt x="111670" y="1544"/>
                  </a:lnTo>
                  <a:cubicBezTo>
                    <a:pt x="111670" y="1306"/>
                    <a:pt x="111362" y="890"/>
                    <a:pt x="111362" y="653"/>
                  </a:cubicBezTo>
                  <a:cubicBezTo>
                    <a:pt x="111362" y="445"/>
                    <a:pt x="111092" y="445"/>
                    <a:pt x="110822" y="445"/>
                  </a:cubicBezTo>
                  <a:cubicBezTo>
                    <a:pt x="110822" y="207"/>
                    <a:pt x="110244" y="0"/>
                    <a:pt x="109665" y="207"/>
                  </a:cubicBezTo>
                  <a:cubicBezTo>
                    <a:pt x="109357" y="890"/>
                    <a:pt x="109357" y="1544"/>
                    <a:pt x="109357" y="2197"/>
                  </a:cubicBezTo>
                  <a:cubicBezTo>
                    <a:pt x="107082" y="1989"/>
                    <a:pt x="107660" y="3979"/>
                    <a:pt x="105925" y="4632"/>
                  </a:cubicBezTo>
                  <a:cubicBezTo>
                    <a:pt x="105655" y="5285"/>
                    <a:pt x="106773" y="5523"/>
                    <a:pt x="106503" y="6176"/>
                  </a:cubicBezTo>
                  <a:cubicBezTo>
                    <a:pt x="104228" y="6384"/>
                    <a:pt x="102493" y="5731"/>
                    <a:pt x="102493" y="7928"/>
                  </a:cubicBezTo>
                  <a:cubicBezTo>
                    <a:pt x="101645" y="7928"/>
                    <a:pt x="100796" y="8166"/>
                    <a:pt x="100218" y="7928"/>
                  </a:cubicBezTo>
                  <a:cubicBezTo>
                    <a:pt x="100488" y="6622"/>
                    <a:pt x="97904" y="4632"/>
                    <a:pt x="97634" y="6829"/>
                  </a:cubicBezTo>
                  <a:cubicBezTo>
                    <a:pt x="97326" y="6829"/>
                    <a:pt x="97056" y="7067"/>
                    <a:pt x="96478" y="7067"/>
                  </a:cubicBezTo>
                  <a:cubicBezTo>
                    <a:pt x="96478" y="5523"/>
                    <a:pt x="96208" y="5077"/>
                    <a:pt x="94203" y="4840"/>
                  </a:cubicBezTo>
                  <a:cubicBezTo>
                    <a:pt x="92467" y="4840"/>
                    <a:pt x="90192" y="5285"/>
                    <a:pt x="92776" y="5968"/>
                  </a:cubicBezTo>
                  <a:cubicBezTo>
                    <a:pt x="91349" y="6622"/>
                    <a:pt x="92776" y="7928"/>
                    <a:pt x="91349" y="8374"/>
                  </a:cubicBezTo>
                  <a:cubicBezTo>
                    <a:pt x="90192" y="8611"/>
                    <a:pt x="89884" y="8819"/>
                    <a:pt x="89344" y="9918"/>
                  </a:cubicBezTo>
                  <a:cubicBezTo>
                    <a:pt x="88457" y="11254"/>
                    <a:pt x="87030" y="7928"/>
                    <a:pt x="86760" y="10809"/>
                  </a:cubicBezTo>
                  <a:cubicBezTo>
                    <a:pt x="86182" y="10571"/>
                    <a:pt x="85874" y="10809"/>
                    <a:pt x="85604" y="10809"/>
                  </a:cubicBezTo>
                  <a:cubicBezTo>
                    <a:pt x="85604" y="11907"/>
                    <a:pt x="83868" y="11907"/>
                    <a:pt x="82750" y="11907"/>
                  </a:cubicBezTo>
                  <a:cubicBezTo>
                    <a:pt x="81323" y="11700"/>
                    <a:pt x="81015" y="10363"/>
                    <a:pt x="79588" y="9918"/>
                  </a:cubicBezTo>
                  <a:cubicBezTo>
                    <a:pt x="76426" y="9472"/>
                    <a:pt x="72416" y="10126"/>
                    <a:pt x="69562" y="11017"/>
                  </a:cubicBezTo>
                  <a:cubicBezTo>
                    <a:pt x="69562" y="11462"/>
                    <a:pt x="69293" y="12145"/>
                    <a:pt x="69562" y="12561"/>
                  </a:cubicBezTo>
                  <a:cubicBezTo>
                    <a:pt x="69562" y="12561"/>
                    <a:pt x="69562" y="12561"/>
                    <a:pt x="69871" y="12561"/>
                  </a:cubicBezTo>
                  <a:cubicBezTo>
                    <a:pt x="69871" y="13452"/>
                    <a:pt x="69871" y="14550"/>
                    <a:pt x="69562" y="15441"/>
                  </a:cubicBezTo>
                  <a:cubicBezTo>
                    <a:pt x="68136" y="15204"/>
                    <a:pt x="67287" y="17431"/>
                    <a:pt x="66401" y="18084"/>
                  </a:cubicBezTo>
                  <a:cubicBezTo>
                    <a:pt x="64974" y="18975"/>
                    <a:pt x="63547" y="20519"/>
                    <a:pt x="61542" y="19628"/>
                  </a:cubicBezTo>
                  <a:cubicBezTo>
                    <a:pt x="60694" y="19420"/>
                    <a:pt x="58958" y="18737"/>
                    <a:pt x="58688" y="18084"/>
                  </a:cubicBezTo>
                  <a:cubicBezTo>
                    <a:pt x="58419" y="17847"/>
                    <a:pt x="58688" y="17193"/>
                    <a:pt x="58419" y="16985"/>
                  </a:cubicBezTo>
                  <a:cubicBezTo>
                    <a:pt x="58110" y="17847"/>
                    <a:pt x="57840" y="18737"/>
                    <a:pt x="57840" y="18975"/>
                  </a:cubicBezTo>
                  <a:cubicBezTo>
                    <a:pt x="57840" y="18737"/>
                    <a:pt x="58110" y="17847"/>
                    <a:pt x="58419" y="16985"/>
                  </a:cubicBezTo>
                  <a:cubicBezTo>
                    <a:pt x="58110" y="16985"/>
                    <a:pt x="58110" y="16748"/>
                    <a:pt x="58110" y="16748"/>
                  </a:cubicBezTo>
                  <a:cubicBezTo>
                    <a:pt x="57262" y="16540"/>
                    <a:pt x="56375" y="16540"/>
                    <a:pt x="55835" y="16302"/>
                  </a:cubicBezTo>
                  <a:cubicBezTo>
                    <a:pt x="54948" y="15887"/>
                    <a:pt x="54678" y="15204"/>
                    <a:pt x="53830" y="14788"/>
                  </a:cubicBezTo>
                  <a:cubicBezTo>
                    <a:pt x="52095" y="14342"/>
                    <a:pt x="52095" y="16985"/>
                    <a:pt x="50398" y="15204"/>
                  </a:cubicBezTo>
                  <a:cubicBezTo>
                    <a:pt x="49820" y="14550"/>
                    <a:pt x="46349" y="13897"/>
                    <a:pt x="46079" y="14788"/>
                  </a:cubicBezTo>
                  <a:cubicBezTo>
                    <a:pt x="45809" y="15887"/>
                    <a:pt x="45809" y="16985"/>
                    <a:pt x="45231" y="17847"/>
                  </a:cubicBezTo>
                  <a:cubicBezTo>
                    <a:pt x="44383" y="19183"/>
                    <a:pt x="41221" y="18737"/>
                    <a:pt x="39794" y="18737"/>
                  </a:cubicBezTo>
                  <a:cubicBezTo>
                    <a:pt x="39794" y="19836"/>
                    <a:pt x="40064" y="21380"/>
                    <a:pt x="39485" y="22271"/>
                  </a:cubicBezTo>
                  <a:cubicBezTo>
                    <a:pt x="39794" y="22271"/>
                    <a:pt x="40064" y="22479"/>
                    <a:pt x="40372" y="22271"/>
                  </a:cubicBezTo>
                  <a:cubicBezTo>
                    <a:pt x="40372" y="23608"/>
                    <a:pt x="40642" y="24914"/>
                    <a:pt x="39794" y="25805"/>
                  </a:cubicBezTo>
                  <a:cubicBezTo>
                    <a:pt x="38946" y="26458"/>
                    <a:pt x="36902" y="27349"/>
                    <a:pt x="36053" y="28002"/>
                  </a:cubicBezTo>
                  <a:cubicBezTo>
                    <a:pt x="37480" y="29339"/>
                    <a:pt x="42917" y="28002"/>
                    <a:pt x="43804" y="29784"/>
                  </a:cubicBezTo>
                  <a:cubicBezTo>
                    <a:pt x="44074" y="30645"/>
                    <a:pt x="43804" y="31536"/>
                    <a:pt x="43496" y="32397"/>
                  </a:cubicBezTo>
                  <a:cubicBezTo>
                    <a:pt x="43496" y="32843"/>
                    <a:pt x="42917" y="32843"/>
                    <a:pt x="42647" y="33080"/>
                  </a:cubicBezTo>
                  <a:cubicBezTo>
                    <a:pt x="41799" y="33526"/>
                    <a:pt x="41799" y="34179"/>
                    <a:pt x="41799" y="34832"/>
                  </a:cubicBezTo>
                  <a:cubicBezTo>
                    <a:pt x="40064" y="34832"/>
                    <a:pt x="37789" y="34387"/>
                    <a:pt x="36362" y="35515"/>
                  </a:cubicBezTo>
                  <a:cubicBezTo>
                    <a:pt x="35205" y="36377"/>
                    <a:pt x="35205" y="37713"/>
                    <a:pt x="34897" y="38812"/>
                  </a:cubicBezTo>
                  <a:cubicBezTo>
                    <a:pt x="33778" y="38812"/>
                    <a:pt x="31773" y="37921"/>
                    <a:pt x="30616" y="37921"/>
                  </a:cubicBezTo>
                  <a:cubicBezTo>
                    <a:pt x="28920" y="37475"/>
                    <a:pt x="27455" y="37268"/>
                    <a:pt x="25758" y="37713"/>
                  </a:cubicBezTo>
                  <a:cubicBezTo>
                    <a:pt x="25758" y="37921"/>
                    <a:pt x="25758" y="38366"/>
                    <a:pt x="25449" y="38604"/>
                  </a:cubicBezTo>
                  <a:cubicBezTo>
                    <a:pt x="24601" y="38812"/>
                    <a:pt x="24331" y="37921"/>
                    <a:pt x="24023" y="37475"/>
                  </a:cubicBezTo>
                  <a:cubicBezTo>
                    <a:pt x="23174" y="37060"/>
                    <a:pt x="22326" y="37268"/>
                    <a:pt x="21478" y="37268"/>
                  </a:cubicBezTo>
                  <a:cubicBezTo>
                    <a:pt x="19742" y="37475"/>
                    <a:pt x="18316" y="38366"/>
                    <a:pt x="18007" y="39703"/>
                  </a:cubicBezTo>
                  <a:cubicBezTo>
                    <a:pt x="17467" y="41247"/>
                    <a:pt x="17467" y="41662"/>
                    <a:pt x="14884" y="41455"/>
                  </a:cubicBezTo>
                  <a:cubicBezTo>
                    <a:pt x="13997" y="41247"/>
                    <a:pt x="12879" y="41247"/>
                    <a:pt x="11722" y="41247"/>
                  </a:cubicBezTo>
                  <a:cubicBezTo>
                    <a:pt x="11143" y="41455"/>
                    <a:pt x="10295" y="41900"/>
                    <a:pt x="9447" y="41662"/>
                  </a:cubicBezTo>
                  <a:cubicBezTo>
                    <a:pt x="9717" y="41662"/>
                    <a:pt x="9447" y="39910"/>
                    <a:pt x="9138" y="39703"/>
                  </a:cubicBezTo>
                  <a:cubicBezTo>
                    <a:pt x="8290" y="39257"/>
                    <a:pt x="6863" y="39465"/>
                    <a:pt x="5976" y="39703"/>
                  </a:cubicBezTo>
                  <a:cubicBezTo>
                    <a:pt x="5976" y="40564"/>
                    <a:pt x="6285" y="41900"/>
                    <a:pt x="6285" y="41900"/>
                  </a:cubicBezTo>
                  <a:cubicBezTo>
                    <a:pt x="6285" y="41900"/>
                    <a:pt x="5976" y="40564"/>
                    <a:pt x="5976" y="39703"/>
                  </a:cubicBezTo>
                  <a:cubicBezTo>
                    <a:pt x="5976" y="39703"/>
                    <a:pt x="5976" y="39703"/>
                    <a:pt x="5706" y="39703"/>
                  </a:cubicBezTo>
                  <a:cubicBezTo>
                    <a:pt x="5706" y="41247"/>
                    <a:pt x="3431" y="40356"/>
                    <a:pt x="3431" y="41900"/>
                  </a:cubicBezTo>
                  <a:cubicBezTo>
                    <a:pt x="2005" y="42108"/>
                    <a:pt x="1426" y="41247"/>
                    <a:pt x="269" y="41009"/>
                  </a:cubicBezTo>
                  <a:cubicBezTo>
                    <a:pt x="0" y="42108"/>
                    <a:pt x="0" y="43444"/>
                    <a:pt x="0" y="44543"/>
                  </a:cubicBezTo>
                  <a:cubicBezTo>
                    <a:pt x="1118" y="44543"/>
                    <a:pt x="2005" y="44335"/>
                    <a:pt x="2853" y="44988"/>
                  </a:cubicBezTo>
                  <a:cubicBezTo>
                    <a:pt x="3701" y="45434"/>
                    <a:pt x="4550" y="45196"/>
                    <a:pt x="5128" y="45642"/>
                  </a:cubicBezTo>
                  <a:cubicBezTo>
                    <a:pt x="5976" y="45879"/>
                    <a:pt x="5976" y="46533"/>
                    <a:pt x="6863" y="46740"/>
                  </a:cubicBezTo>
                  <a:cubicBezTo>
                    <a:pt x="7442" y="46978"/>
                    <a:pt x="8560" y="46978"/>
                    <a:pt x="8560" y="47631"/>
                  </a:cubicBezTo>
                  <a:cubicBezTo>
                    <a:pt x="7712" y="47839"/>
                    <a:pt x="5706" y="50066"/>
                    <a:pt x="5706" y="50720"/>
                  </a:cubicBezTo>
                  <a:cubicBezTo>
                    <a:pt x="5437" y="50720"/>
                    <a:pt x="5437" y="50720"/>
                    <a:pt x="5128" y="50720"/>
                  </a:cubicBezTo>
                  <a:cubicBezTo>
                    <a:pt x="7442" y="50720"/>
                    <a:pt x="10295" y="50066"/>
                    <a:pt x="12300" y="50927"/>
                  </a:cubicBezTo>
                  <a:cubicBezTo>
                    <a:pt x="13997" y="51610"/>
                    <a:pt x="13457" y="53363"/>
                    <a:pt x="13457" y="54699"/>
                  </a:cubicBezTo>
                  <a:cubicBezTo>
                    <a:pt x="12879" y="54699"/>
                    <a:pt x="12570" y="54699"/>
                    <a:pt x="11992" y="54699"/>
                  </a:cubicBezTo>
                  <a:cubicBezTo>
                    <a:pt x="11452" y="55352"/>
                    <a:pt x="11992" y="56451"/>
                    <a:pt x="11722" y="57104"/>
                  </a:cubicBezTo>
                  <a:cubicBezTo>
                    <a:pt x="12570" y="57104"/>
                    <a:pt x="16002" y="58440"/>
                    <a:pt x="16580" y="59094"/>
                  </a:cubicBezTo>
                  <a:cubicBezTo>
                    <a:pt x="17737" y="60193"/>
                    <a:pt x="17467" y="61737"/>
                    <a:pt x="17159" y="62835"/>
                  </a:cubicBezTo>
                  <a:cubicBezTo>
                    <a:pt x="16002" y="63518"/>
                    <a:pt x="16311" y="65063"/>
                    <a:pt x="16002" y="66161"/>
                  </a:cubicBezTo>
                  <a:cubicBezTo>
                    <a:pt x="15732" y="67260"/>
                    <a:pt x="15424" y="68359"/>
                    <a:pt x="15732" y="69458"/>
                  </a:cubicBezTo>
                  <a:cubicBezTo>
                    <a:pt x="16002" y="70348"/>
                    <a:pt x="16002" y="71447"/>
                    <a:pt x="16889" y="71893"/>
                  </a:cubicBezTo>
                  <a:cubicBezTo>
                    <a:pt x="17737" y="72338"/>
                    <a:pt x="19164" y="72338"/>
                    <a:pt x="19164" y="73437"/>
                  </a:cubicBezTo>
                  <a:cubicBezTo>
                    <a:pt x="19473" y="73437"/>
                    <a:pt x="19742" y="73437"/>
                    <a:pt x="20012" y="73199"/>
                  </a:cubicBezTo>
                  <a:cubicBezTo>
                    <a:pt x="20012" y="71655"/>
                    <a:pt x="22017" y="72100"/>
                    <a:pt x="22904" y="71002"/>
                  </a:cubicBezTo>
                  <a:cubicBezTo>
                    <a:pt x="23753" y="70348"/>
                    <a:pt x="25758" y="70111"/>
                    <a:pt x="26915" y="70556"/>
                  </a:cubicBezTo>
                  <a:cubicBezTo>
                    <a:pt x="28341" y="71239"/>
                    <a:pt x="28611" y="75634"/>
                    <a:pt x="26028" y="75426"/>
                  </a:cubicBezTo>
                  <a:cubicBezTo>
                    <a:pt x="26028" y="76080"/>
                    <a:pt x="26606" y="76288"/>
                    <a:pt x="26336" y="76971"/>
                  </a:cubicBezTo>
                  <a:cubicBezTo>
                    <a:pt x="30616" y="77416"/>
                    <a:pt x="25758" y="80059"/>
                    <a:pt x="26336" y="81603"/>
                  </a:cubicBezTo>
                  <a:cubicBezTo>
                    <a:pt x="26336" y="81603"/>
                    <a:pt x="26336" y="81603"/>
                    <a:pt x="26606" y="81603"/>
                  </a:cubicBezTo>
                  <a:cubicBezTo>
                    <a:pt x="26606" y="82019"/>
                    <a:pt x="26606" y="82464"/>
                    <a:pt x="26606" y="82910"/>
                  </a:cubicBezTo>
                  <a:cubicBezTo>
                    <a:pt x="24601" y="83355"/>
                    <a:pt x="26028" y="86651"/>
                    <a:pt x="24331" y="86651"/>
                  </a:cubicBezTo>
                  <a:cubicBezTo>
                    <a:pt x="25758" y="86889"/>
                    <a:pt x="26336" y="88195"/>
                    <a:pt x="27763" y="87988"/>
                  </a:cubicBezTo>
                  <a:cubicBezTo>
                    <a:pt x="28341" y="87542"/>
                    <a:pt x="28611" y="86889"/>
                    <a:pt x="29768" y="87097"/>
                  </a:cubicBezTo>
                  <a:cubicBezTo>
                    <a:pt x="29498" y="88433"/>
                    <a:pt x="31773" y="89086"/>
                    <a:pt x="30038" y="89977"/>
                  </a:cubicBezTo>
                  <a:cubicBezTo>
                    <a:pt x="29190" y="90423"/>
                    <a:pt x="28611" y="92620"/>
                    <a:pt x="28611" y="93511"/>
                  </a:cubicBezTo>
                  <a:cubicBezTo>
                    <a:pt x="26336" y="93066"/>
                    <a:pt x="26606" y="97015"/>
                    <a:pt x="25758" y="98144"/>
                  </a:cubicBezTo>
                  <a:cubicBezTo>
                    <a:pt x="25179" y="99005"/>
                    <a:pt x="23444" y="99005"/>
                    <a:pt x="23753" y="99896"/>
                  </a:cubicBezTo>
                  <a:cubicBezTo>
                    <a:pt x="24023" y="100786"/>
                    <a:pt x="25179" y="102331"/>
                    <a:pt x="26028" y="102331"/>
                  </a:cubicBezTo>
                  <a:cubicBezTo>
                    <a:pt x="26336" y="103192"/>
                    <a:pt x="26336" y="104083"/>
                    <a:pt x="26028" y="104736"/>
                  </a:cubicBezTo>
                  <a:cubicBezTo>
                    <a:pt x="24910" y="104736"/>
                    <a:pt x="23753" y="105835"/>
                    <a:pt x="23753" y="106518"/>
                  </a:cubicBezTo>
                  <a:cubicBezTo>
                    <a:pt x="23444" y="107616"/>
                    <a:pt x="24910" y="108270"/>
                    <a:pt x="24910" y="109368"/>
                  </a:cubicBezTo>
                  <a:cubicBezTo>
                    <a:pt x="25179" y="109368"/>
                    <a:pt x="25179" y="109368"/>
                    <a:pt x="25179" y="109368"/>
                  </a:cubicBezTo>
                  <a:cubicBezTo>
                    <a:pt x="25758" y="110705"/>
                    <a:pt x="26336" y="112457"/>
                    <a:pt x="23753" y="111566"/>
                  </a:cubicBezTo>
                  <a:cubicBezTo>
                    <a:pt x="23753" y="112011"/>
                    <a:pt x="23753" y="112457"/>
                    <a:pt x="23753" y="112902"/>
                  </a:cubicBezTo>
                  <a:cubicBezTo>
                    <a:pt x="23444" y="112902"/>
                    <a:pt x="23444" y="113110"/>
                    <a:pt x="23174" y="112902"/>
                  </a:cubicBezTo>
                  <a:cubicBezTo>
                    <a:pt x="23174" y="113793"/>
                    <a:pt x="23174" y="114446"/>
                    <a:pt x="22904" y="115100"/>
                  </a:cubicBezTo>
                  <a:cubicBezTo>
                    <a:pt x="22904" y="115337"/>
                    <a:pt x="22596" y="115337"/>
                    <a:pt x="22326" y="115337"/>
                  </a:cubicBezTo>
                  <a:cubicBezTo>
                    <a:pt x="22326" y="115337"/>
                    <a:pt x="22017" y="115545"/>
                    <a:pt x="21748" y="115545"/>
                  </a:cubicBezTo>
                  <a:cubicBezTo>
                    <a:pt x="22017" y="115991"/>
                    <a:pt x="22326" y="116436"/>
                    <a:pt x="22904" y="116881"/>
                  </a:cubicBezTo>
                  <a:cubicBezTo>
                    <a:pt x="23753" y="117327"/>
                    <a:pt x="25449" y="117743"/>
                    <a:pt x="26606" y="118188"/>
                  </a:cubicBezTo>
                  <a:cubicBezTo>
                    <a:pt x="28341" y="118634"/>
                    <a:pt x="30038" y="119287"/>
                    <a:pt x="31773" y="119732"/>
                  </a:cubicBezTo>
                  <a:cubicBezTo>
                    <a:pt x="32622" y="119732"/>
                    <a:pt x="33470" y="119732"/>
                    <a:pt x="34357" y="119732"/>
                  </a:cubicBezTo>
                  <a:cubicBezTo>
                    <a:pt x="34627" y="119732"/>
                    <a:pt x="34897" y="119970"/>
                    <a:pt x="35205" y="119732"/>
                  </a:cubicBezTo>
                  <a:cubicBezTo>
                    <a:pt x="35205" y="119732"/>
                    <a:pt x="35475" y="119287"/>
                    <a:pt x="35784" y="119287"/>
                  </a:cubicBezTo>
                  <a:lnTo>
                    <a:pt x="35784" y="119287"/>
                  </a:lnTo>
                  <a:cubicBezTo>
                    <a:pt x="36053" y="119079"/>
                    <a:pt x="36053" y="118426"/>
                    <a:pt x="36902" y="118188"/>
                  </a:cubicBezTo>
                  <a:cubicBezTo>
                    <a:pt x="37210" y="117980"/>
                    <a:pt x="38059" y="118188"/>
                    <a:pt x="38637" y="118188"/>
                  </a:cubicBezTo>
                  <a:cubicBezTo>
                    <a:pt x="39485" y="118188"/>
                    <a:pt x="40372" y="117980"/>
                    <a:pt x="41221" y="117743"/>
                  </a:cubicBezTo>
                  <a:cubicBezTo>
                    <a:pt x="41491" y="117535"/>
                    <a:pt x="42069" y="117327"/>
                    <a:pt x="42377" y="117089"/>
                  </a:cubicBezTo>
                  <a:cubicBezTo>
                    <a:pt x="42647" y="116436"/>
                    <a:pt x="42917" y="115991"/>
                    <a:pt x="43496" y="115545"/>
                  </a:cubicBezTo>
                  <a:cubicBezTo>
                    <a:pt x="44074" y="115337"/>
                    <a:pt x="44922" y="115337"/>
                    <a:pt x="45231" y="115100"/>
                  </a:cubicBezTo>
                  <a:cubicBezTo>
                    <a:pt x="45501" y="115100"/>
                    <a:pt x="46079" y="115100"/>
                    <a:pt x="46349" y="115100"/>
                  </a:cubicBezTo>
                  <a:cubicBezTo>
                    <a:pt x="46658" y="115100"/>
                    <a:pt x="46928" y="114684"/>
                    <a:pt x="47506" y="114684"/>
                  </a:cubicBezTo>
                  <a:cubicBezTo>
                    <a:pt x="48393" y="114239"/>
                    <a:pt x="48971" y="114239"/>
                    <a:pt x="49820" y="113556"/>
                  </a:cubicBezTo>
                  <a:cubicBezTo>
                    <a:pt x="50398" y="113110"/>
                    <a:pt x="50938" y="112457"/>
                    <a:pt x="51246" y="111804"/>
                  </a:cubicBezTo>
                  <a:cubicBezTo>
                    <a:pt x="51516" y="111358"/>
                    <a:pt x="51516" y="110913"/>
                    <a:pt x="51825" y="110705"/>
                  </a:cubicBezTo>
                  <a:cubicBezTo>
                    <a:pt x="52365" y="110259"/>
                    <a:pt x="52365" y="110259"/>
                    <a:pt x="52673" y="109814"/>
                  </a:cubicBezTo>
                  <a:cubicBezTo>
                    <a:pt x="52673" y="109606"/>
                    <a:pt x="52673" y="108715"/>
                    <a:pt x="52673" y="108507"/>
                  </a:cubicBezTo>
                  <a:cubicBezTo>
                    <a:pt x="52365" y="108270"/>
                    <a:pt x="51246" y="108270"/>
                    <a:pt x="51246" y="108507"/>
                  </a:cubicBezTo>
                  <a:cubicBezTo>
                    <a:pt x="50668" y="108507"/>
                    <a:pt x="49820" y="108507"/>
                    <a:pt x="49241" y="108507"/>
                  </a:cubicBezTo>
                  <a:cubicBezTo>
                    <a:pt x="49511" y="107616"/>
                    <a:pt x="51825" y="108062"/>
                    <a:pt x="52365" y="108062"/>
                  </a:cubicBezTo>
                  <a:cubicBezTo>
                    <a:pt x="52673" y="107409"/>
                    <a:pt x="52673" y="106963"/>
                    <a:pt x="53251" y="106518"/>
                  </a:cubicBezTo>
                  <a:cubicBezTo>
                    <a:pt x="53521" y="106280"/>
                    <a:pt x="54100" y="105835"/>
                    <a:pt x="54100" y="105419"/>
                  </a:cubicBezTo>
                  <a:cubicBezTo>
                    <a:pt x="54370" y="104291"/>
                    <a:pt x="54100" y="103192"/>
                    <a:pt x="54100" y="102093"/>
                  </a:cubicBezTo>
                  <a:cubicBezTo>
                    <a:pt x="54370" y="101648"/>
                    <a:pt x="54370" y="100549"/>
                    <a:pt x="54948" y="100103"/>
                  </a:cubicBezTo>
                  <a:cubicBezTo>
                    <a:pt x="55257" y="99896"/>
                    <a:pt x="55526" y="100103"/>
                    <a:pt x="55835" y="99896"/>
                  </a:cubicBezTo>
                  <a:cubicBezTo>
                    <a:pt x="56375" y="99896"/>
                    <a:pt x="56375" y="99688"/>
                    <a:pt x="56953" y="99450"/>
                  </a:cubicBezTo>
                  <a:cubicBezTo>
                    <a:pt x="57532" y="99005"/>
                    <a:pt x="58419" y="99242"/>
                    <a:pt x="58958" y="98797"/>
                  </a:cubicBezTo>
                  <a:cubicBezTo>
                    <a:pt x="59537" y="98351"/>
                    <a:pt x="59845" y="97698"/>
                    <a:pt x="60424" y="97461"/>
                  </a:cubicBezTo>
                  <a:cubicBezTo>
                    <a:pt x="60964" y="97015"/>
                    <a:pt x="62120" y="97015"/>
                    <a:pt x="62969" y="97015"/>
                  </a:cubicBezTo>
                  <a:cubicBezTo>
                    <a:pt x="64704" y="96807"/>
                    <a:pt x="66709" y="96570"/>
                    <a:pt x="68406" y="96154"/>
                  </a:cubicBezTo>
                  <a:cubicBezTo>
                    <a:pt x="68984" y="95916"/>
                    <a:pt x="69293" y="95916"/>
                    <a:pt x="69871" y="95916"/>
                  </a:cubicBezTo>
                  <a:cubicBezTo>
                    <a:pt x="69871" y="95916"/>
                    <a:pt x="70141" y="95708"/>
                    <a:pt x="70141" y="95471"/>
                  </a:cubicBezTo>
                  <a:cubicBezTo>
                    <a:pt x="70411" y="95263"/>
                    <a:pt x="71298" y="95263"/>
                    <a:pt x="71876" y="95263"/>
                  </a:cubicBezTo>
                  <a:cubicBezTo>
                    <a:pt x="72146" y="94818"/>
                    <a:pt x="72146" y="94818"/>
                    <a:pt x="72724" y="94610"/>
                  </a:cubicBezTo>
                  <a:cubicBezTo>
                    <a:pt x="72994" y="94610"/>
                    <a:pt x="73573" y="94610"/>
                    <a:pt x="73843" y="94610"/>
                  </a:cubicBezTo>
                  <a:cubicBezTo>
                    <a:pt x="75308" y="94164"/>
                    <a:pt x="76735" y="93927"/>
                    <a:pt x="78431" y="94164"/>
                  </a:cubicBezTo>
                  <a:cubicBezTo>
                    <a:pt x="79318" y="94164"/>
                    <a:pt x="80167" y="94372"/>
                    <a:pt x="81323" y="94372"/>
                  </a:cubicBezTo>
                  <a:cubicBezTo>
                    <a:pt x="81863" y="94372"/>
                    <a:pt x="82172" y="94164"/>
                    <a:pt x="82750" y="93927"/>
                  </a:cubicBezTo>
                  <a:cubicBezTo>
                    <a:pt x="82442" y="93927"/>
                    <a:pt x="81863" y="93719"/>
                    <a:pt x="81593" y="93719"/>
                  </a:cubicBezTo>
                  <a:cubicBezTo>
                    <a:pt x="81593" y="93511"/>
                    <a:pt x="81323" y="93273"/>
                    <a:pt x="81015" y="93066"/>
                  </a:cubicBezTo>
                  <a:cubicBezTo>
                    <a:pt x="80745" y="93066"/>
                    <a:pt x="80437" y="93066"/>
                    <a:pt x="80167" y="92828"/>
                  </a:cubicBezTo>
                  <a:cubicBezTo>
                    <a:pt x="79318" y="92412"/>
                    <a:pt x="78740" y="92175"/>
                    <a:pt x="77853" y="91967"/>
                  </a:cubicBezTo>
                  <a:cubicBezTo>
                    <a:pt x="75000" y="90868"/>
                    <a:pt x="76735" y="87542"/>
                    <a:pt x="77853" y="85998"/>
                  </a:cubicBezTo>
                  <a:cubicBezTo>
                    <a:pt x="78431" y="84899"/>
                    <a:pt x="79897" y="84454"/>
                    <a:pt x="80437" y="83593"/>
                  </a:cubicBezTo>
                  <a:cubicBezTo>
                    <a:pt x="80745" y="82702"/>
                    <a:pt x="81323" y="82019"/>
                    <a:pt x="82442" y="81603"/>
                  </a:cubicBezTo>
                  <a:cubicBezTo>
                    <a:pt x="82442" y="80267"/>
                    <a:pt x="84177" y="79613"/>
                    <a:pt x="85295" y="78723"/>
                  </a:cubicBezTo>
                  <a:cubicBezTo>
                    <a:pt x="85604" y="78277"/>
                    <a:pt x="85874" y="78069"/>
                    <a:pt x="86182" y="77832"/>
                  </a:cubicBezTo>
                  <a:cubicBezTo>
                    <a:pt x="86452" y="77624"/>
                    <a:pt x="86760" y="77624"/>
                    <a:pt x="87030" y="77416"/>
                  </a:cubicBezTo>
                  <a:cubicBezTo>
                    <a:pt x="88187" y="76733"/>
                    <a:pt x="87030" y="76733"/>
                    <a:pt x="86452" y="76525"/>
                  </a:cubicBezTo>
                  <a:cubicBezTo>
                    <a:pt x="86452" y="76080"/>
                    <a:pt x="86452" y="73882"/>
                    <a:pt x="87300" y="74090"/>
                  </a:cubicBezTo>
                  <a:cubicBezTo>
                    <a:pt x="87300" y="73645"/>
                    <a:pt x="87300" y="73199"/>
                    <a:pt x="87609" y="72991"/>
                  </a:cubicBezTo>
                  <a:cubicBezTo>
                    <a:pt x="87879" y="72546"/>
                    <a:pt x="89035" y="71655"/>
                    <a:pt x="89614" y="71447"/>
                  </a:cubicBezTo>
                  <a:cubicBezTo>
                    <a:pt x="90192" y="71239"/>
                    <a:pt x="91041" y="71239"/>
                    <a:pt x="91619" y="71239"/>
                  </a:cubicBezTo>
                  <a:cubicBezTo>
                    <a:pt x="92197" y="71239"/>
                    <a:pt x="92776" y="71239"/>
                    <a:pt x="93046" y="71239"/>
                  </a:cubicBezTo>
                  <a:cubicBezTo>
                    <a:pt x="93316" y="71447"/>
                    <a:pt x="93624" y="71447"/>
                    <a:pt x="93894" y="71447"/>
                  </a:cubicBezTo>
                  <a:cubicBezTo>
                    <a:pt x="94781" y="71239"/>
                    <a:pt x="95321" y="71893"/>
                    <a:pt x="96208" y="71655"/>
                  </a:cubicBezTo>
                  <a:cubicBezTo>
                    <a:pt x="95899" y="71239"/>
                    <a:pt x="95899" y="70794"/>
                    <a:pt x="95629" y="70556"/>
                  </a:cubicBezTo>
                  <a:cubicBezTo>
                    <a:pt x="95899" y="70348"/>
                    <a:pt x="96208" y="70348"/>
                    <a:pt x="96748" y="70348"/>
                  </a:cubicBezTo>
                  <a:cubicBezTo>
                    <a:pt x="97904" y="70348"/>
                    <a:pt x="99061" y="70556"/>
                    <a:pt x="100218" y="70556"/>
                  </a:cubicBezTo>
                  <a:cubicBezTo>
                    <a:pt x="100488" y="70556"/>
                    <a:pt x="101066" y="70556"/>
                    <a:pt x="101336" y="70556"/>
                  </a:cubicBezTo>
                  <a:cubicBezTo>
                    <a:pt x="101645" y="70794"/>
                    <a:pt x="101915" y="71002"/>
                    <a:pt x="102493" y="71002"/>
                  </a:cubicBezTo>
                  <a:cubicBezTo>
                    <a:pt x="102802" y="71002"/>
                    <a:pt x="103341" y="70794"/>
                    <a:pt x="103650" y="71002"/>
                  </a:cubicBezTo>
                  <a:cubicBezTo>
                    <a:pt x="104228" y="71239"/>
                    <a:pt x="103071" y="71893"/>
                    <a:pt x="102802" y="72100"/>
                  </a:cubicBezTo>
                  <a:cubicBezTo>
                    <a:pt x="103071" y="72100"/>
                    <a:pt x="103341" y="72100"/>
                    <a:pt x="103650" y="72100"/>
                  </a:cubicBezTo>
                  <a:cubicBezTo>
                    <a:pt x="104768" y="70111"/>
                    <a:pt x="104768" y="70111"/>
                    <a:pt x="104768" y="70111"/>
                  </a:cubicBezTo>
                  <a:cubicBezTo>
                    <a:pt x="104768" y="68804"/>
                    <a:pt x="104768" y="67468"/>
                    <a:pt x="104768" y="66161"/>
                  </a:cubicBezTo>
                  <a:cubicBezTo>
                    <a:pt x="104498" y="63518"/>
                    <a:pt x="104228" y="60876"/>
                    <a:pt x="104228" y="58203"/>
                  </a:cubicBezTo>
                  <a:cubicBezTo>
                    <a:pt x="104228" y="56005"/>
                    <a:pt x="104228" y="53808"/>
                    <a:pt x="104228" y="51373"/>
                  </a:cubicBezTo>
                  <a:cubicBezTo>
                    <a:pt x="104228" y="50274"/>
                    <a:pt x="104228" y="48938"/>
                    <a:pt x="103920" y="47839"/>
                  </a:cubicBezTo>
                  <a:cubicBezTo>
                    <a:pt x="103920" y="47631"/>
                    <a:pt x="103650" y="47631"/>
                    <a:pt x="103650" y="47423"/>
                  </a:cubicBezTo>
                  <a:cubicBezTo>
                    <a:pt x="103650" y="46978"/>
                    <a:pt x="103650" y="46533"/>
                    <a:pt x="103650" y="46295"/>
                  </a:cubicBezTo>
                  <a:cubicBezTo>
                    <a:pt x="103650" y="45879"/>
                    <a:pt x="103341" y="45879"/>
                    <a:pt x="103071" y="45642"/>
                  </a:cubicBezTo>
                  <a:cubicBezTo>
                    <a:pt x="102223" y="44543"/>
                    <a:pt x="102802" y="42345"/>
                    <a:pt x="103071" y="41247"/>
                  </a:cubicBezTo>
                  <a:cubicBezTo>
                    <a:pt x="103341" y="41009"/>
                    <a:pt x="103341" y="40564"/>
                    <a:pt x="103341" y="40356"/>
                  </a:cubicBezTo>
                  <a:cubicBezTo>
                    <a:pt x="103071" y="40356"/>
                    <a:pt x="102802" y="40118"/>
                    <a:pt x="102493" y="40356"/>
                  </a:cubicBezTo>
                  <a:cubicBezTo>
                    <a:pt x="102223" y="40356"/>
                    <a:pt x="101915" y="40356"/>
                    <a:pt x="101915" y="40356"/>
                  </a:cubicBezTo>
                  <a:cubicBezTo>
                    <a:pt x="101645" y="40356"/>
                    <a:pt x="101336" y="40356"/>
                    <a:pt x="101336" y="40356"/>
                  </a:cubicBezTo>
                  <a:lnTo>
                    <a:pt x="101066" y="39910"/>
                  </a:lnTo>
                  <a:cubicBezTo>
                    <a:pt x="101066" y="39703"/>
                    <a:pt x="100796" y="39465"/>
                    <a:pt x="100488" y="39465"/>
                  </a:cubicBezTo>
                  <a:cubicBezTo>
                    <a:pt x="100488" y="39910"/>
                    <a:pt x="99331" y="39910"/>
                    <a:pt x="99331" y="39465"/>
                  </a:cubicBezTo>
                  <a:cubicBezTo>
                    <a:pt x="98791" y="39465"/>
                    <a:pt x="98483" y="39257"/>
                    <a:pt x="97904" y="39020"/>
                  </a:cubicBezTo>
                  <a:cubicBezTo>
                    <a:pt x="98791" y="38158"/>
                    <a:pt x="96478" y="37475"/>
                    <a:pt x="95629" y="37475"/>
                  </a:cubicBezTo>
                  <a:cubicBezTo>
                    <a:pt x="95899" y="36822"/>
                    <a:pt x="97634" y="37060"/>
                    <a:pt x="97634" y="37060"/>
                  </a:cubicBezTo>
                  <a:cubicBezTo>
                    <a:pt x="97904" y="36377"/>
                    <a:pt x="97326" y="35961"/>
                    <a:pt x="98213" y="35723"/>
                  </a:cubicBezTo>
                  <a:cubicBezTo>
                    <a:pt x="98213" y="35515"/>
                    <a:pt x="98213" y="35515"/>
                    <a:pt x="98213" y="35278"/>
                  </a:cubicBezTo>
                  <a:cubicBezTo>
                    <a:pt x="97326" y="35278"/>
                    <a:pt x="97056" y="34832"/>
                    <a:pt x="97326" y="34387"/>
                  </a:cubicBezTo>
                  <a:cubicBezTo>
                    <a:pt x="97904" y="34387"/>
                    <a:pt x="98791" y="33971"/>
                    <a:pt x="99061" y="34387"/>
                  </a:cubicBezTo>
                  <a:cubicBezTo>
                    <a:pt x="99331" y="34625"/>
                    <a:pt x="99061" y="35515"/>
                    <a:pt x="99910" y="35070"/>
                  </a:cubicBezTo>
                  <a:cubicBezTo>
                    <a:pt x="100488" y="34832"/>
                    <a:pt x="100218" y="33971"/>
                    <a:pt x="100796" y="34179"/>
                  </a:cubicBezTo>
                  <a:cubicBezTo>
                    <a:pt x="101645" y="34387"/>
                    <a:pt x="101336" y="35070"/>
                    <a:pt x="100796" y="35278"/>
                  </a:cubicBezTo>
                  <a:cubicBezTo>
                    <a:pt x="100796" y="35278"/>
                    <a:pt x="101066" y="35723"/>
                    <a:pt x="101336" y="35723"/>
                  </a:cubicBezTo>
                  <a:cubicBezTo>
                    <a:pt x="101066" y="35723"/>
                    <a:pt x="100796" y="35961"/>
                    <a:pt x="100796" y="36169"/>
                  </a:cubicBezTo>
                  <a:cubicBezTo>
                    <a:pt x="101066" y="36377"/>
                    <a:pt x="101645" y="36169"/>
                    <a:pt x="101915" y="36169"/>
                  </a:cubicBezTo>
                  <a:cubicBezTo>
                    <a:pt x="102493" y="35961"/>
                    <a:pt x="103341" y="35723"/>
                    <a:pt x="104228" y="35961"/>
                  </a:cubicBezTo>
                  <a:cubicBezTo>
                    <a:pt x="104498" y="35515"/>
                    <a:pt x="104768" y="34832"/>
                    <a:pt x="105077" y="34387"/>
                  </a:cubicBezTo>
                  <a:cubicBezTo>
                    <a:pt x="105347" y="33971"/>
                    <a:pt x="105347" y="33288"/>
                    <a:pt x="105347" y="32843"/>
                  </a:cubicBezTo>
                  <a:cubicBezTo>
                    <a:pt x="105655" y="32635"/>
                    <a:pt x="105925" y="31982"/>
                    <a:pt x="105655" y="31744"/>
                  </a:cubicBezTo>
                  <a:cubicBezTo>
                    <a:pt x="105655" y="31299"/>
                    <a:pt x="104228" y="31982"/>
                    <a:pt x="104228" y="31299"/>
                  </a:cubicBezTo>
                  <a:cubicBezTo>
                    <a:pt x="104228" y="30883"/>
                    <a:pt x="105077" y="30438"/>
                    <a:pt x="105655" y="30438"/>
                  </a:cubicBezTo>
                  <a:cubicBezTo>
                    <a:pt x="105925" y="30645"/>
                    <a:pt x="106503" y="31299"/>
                    <a:pt x="106233" y="31299"/>
                  </a:cubicBezTo>
                  <a:cubicBezTo>
                    <a:pt x="106773" y="31299"/>
                    <a:pt x="106773" y="31091"/>
                    <a:pt x="107082" y="30883"/>
                  </a:cubicBezTo>
                  <a:cubicBezTo>
                    <a:pt x="107082" y="30645"/>
                    <a:pt x="107082" y="30645"/>
                    <a:pt x="107082" y="30438"/>
                  </a:cubicBezTo>
                  <a:cubicBezTo>
                    <a:pt x="107082" y="30200"/>
                    <a:pt x="107352" y="30200"/>
                    <a:pt x="107352" y="29992"/>
                  </a:cubicBezTo>
                  <a:cubicBezTo>
                    <a:pt x="107352" y="29547"/>
                    <a:pt x="107352" y="29339"/>
                    <a:pt x="107660" y="29101"/>
                  </a:cubicBezTo>
                  <a:cubicBezTo>
                    <a:pt x="107930" y="28893"/>
                    <a:pt x="108239" y="28656"/>
                    <a:pt x="108508" y="28448"/>
                  </a:cubicBezTo>
                  <a:cubicBezTo>
                    <a:pt x="109357" y="27795"/>
                    <a:pt x="110514" y="27349"/>
                    <a:pt x="111362" y="26696"/>
                  </a:cubicBezTo>
                  <a:cubicBezTo>
                    <a:pt x="111940" y="26250"/>
                    <a:pt x="111940" y="26013"/>
                    <a:pt x="111940" y="25567"/>
                  </a:cubicBezTo>
                  <a:cubicBezTo>
                    <a:pt x="112249" y="25122"/>
                    <a:pt x="112789" y="24914"/>
                    <a:pt x="113097" y="24706"/>
                  </a:cubicBezTo>
                  <a:cubicBezTo>
                    <a:pt x="113367" y="24261"/>
                    <a:pt x="113367" y="23815"/>
                    <a:pt x="113367" y="23370"/>
                  </a:cubicBezTo>
                  <a:cubicBezTo>
                    <a:pt x="113097" y="22925"/>
                    <a:pt x="112789" y="22925"/>
                    <a:pt x="112249" y="22717"/>
                  </a:cubicBezTo>
                  <a:cubicBezTo>
                    <a:pt x="111940" y="22717"/>
                    <a:pt x="111670" y="22271"/>
                    <a:pt x="111092" y="22271"/>
                  </a:cubicBezTo>
                  <a:cubicBezTo>
                    <a:pt x="111670" y="22271"/>
                    <a:pt x="111940" y="22271"/>
                    <a:pt x="112249" y="22271"/>
                  </a:cubicBezTo>
                  <a:cubicBezTo>
                    <a:pt x="112519" y="22479"/>
                    <a:pt x="112789" y="22717"/>
                    <a:pt x="113097" y="22717"/>
                  </a:cubicBezTo>
                  <a:cubicBezTo>
                    <a:pt x="114524" y="22925"/>
                    <a:pt x="115951" y="19628"/>
                    <a:pt x="116221" y="18737"/>
                  </a:cubicBezTo>
                  <a:cubicBezTo>
                    <a:pt x="116799" y="17639"/>
                    <a:pt x="117377" y="17193"/>
                    <a:pt x="117377" y="16095"/>
                  </a:cubicBezTo>
                  <a:cubicBezTo>
                    <a:pt x="117686" y="15204"/>
                    <a:pt x="117377" y="14342"/>
                    <a:pt x="117686" y="13452"/>
                  </a:cubicBezTo>
                  <a:cubicBezTo>
                    <a:pt x="117686" y="11462"/>
                    <a:pt x="119691" y="10363"/>
                    <a:pt x="119691" y="8611"/>
                  </a:cubicBezTo>
                  <a:cubicBezTo>
                    <a:pt x="119961" y="7067"/>
                    <a:pt x="119961" y="5523"/>
                    <a:pt x="119383" y="3979"/>
                  </a:cubicBezTo>
                  <a:cubicBezTo>
                    <a:pt x="119113" y="3088"/>
                    <a:pt x="118226" y="2435"/>
                    <a:pt x="117686" y="1752"/>
                  </a:cubicBezTo>
                  <a:cubicBezTo>
                    <a:pt x="115951" y="1306"/>
                    <a:pt x="114524" y="890"/>
                    <a:pt x="113367" y="653"/>
                  </a:cubicBezTo>
                  <a:cubicBezTo>
                    <a:pt x="113097" y="1306"/>
                    <a:pt x="112519" y="1752"/>
                    <a:pt x="111670" y="1544"/>
                  </a:cubicBezTo>
                  <a:close/>
                  <a:moveTo>
                    <a:pt x="100488" y="57342"/>
                  </a:moveTo>
                  <a:lnTo>
                    <a:pt x="100488" y="57342"/>
                  </a:lnTo>
                  <a:cubicBezTo>
                    <a:pt x="101336" y="57104"/>
                    <a:pt x="102223" y="57104"/>
                    <a:pt x="102802" y="57342"/>
                  </a:cubicBezTo>
                  <a:cubicBezTo>
                    <a:pt x="103071" y="57550"/>
                    <a:pt x="103341" y="57995"/>
                    <a:pt x="103650" y="58440"/>
                  </a:cubicBezTo>
                  <a:cubicBezTo>
                    <a:pt x="103920" y="59094"/>
                    <a:pt x="103920" y="60193"/>
                    <a:pt x="103650" y="61083"/>
                  </a:cubicBezTo>
                  <a:cubicBezTo>
                    <a:pt x="102802" y="61529"/>
                    <a:pt x="103071" y="61291"/>
                    <a:pt x="102223" y="60876"/>
                  </a:cubicBezTo>
                  <a:cubicBezTo>
                    <a:pt x="101915" y="60638"/>
                    <a:pt x="101645" y="60638"/>
                    <a:pt x="101336" y="60430"/>
                  </a:cubicBezTo>
                  <a:cubicBezTo>
                    <a:pt x="101066" y="60193"/>
                    <a:pt x="101336" y="59985"/>
                    <a:pt x="100796" y="59985"/>
                  </a:cubicBezTo>
                  <a:lnTo>
                    <a:pt x="100796" y="59985"/>
                  </a:lnTo>
                  <a:cubicBezTo>
                    <a:pt x="99910" y="59777"/>
                    <a:pt x="99061" y="58886"/>
                    <a:pt x="99061" y="58440"/>
                  </a:cubicBezTo>
                  <a:cubicBezTo>
                    <a:pt x="100218" y="58440"/>
                    <a:pt x="99640" y="57550"/>
                    <a:pt x="100488" y="57342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3" name="Shape 2616"/>
            <p:cNvSpPr/>
            <p:nvPr/>
          </p:nvSpPr>
          <p:spPr>
            <a:xfrm>
              <a:off x="12493785" y="6792925"/>
              <a:ext cx="1336362" cy="104018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8155" y="399"/>
                  </a:moveTo>
                  <a:lnTo>
                    <a:pt x="108155" y="399"/>
                  </a:lnTo>
                  <a:cubicBezTo>
                    <a:pt x="107844" y="399"/>
                    <a:pt x="107844" y="2593"/>
                    <a:pt x="107844" y="2593"/>
                  </a:cubicBezTo>
                  <a:cubicBezTo>
                    <a:pt x="106718" y="2593"/>
                    <a:pt x="107300" y="4089"/>
                    <a:pt x="106990" y="4837"/>
                  </a:cubicBezTo>
                  <a:cubicBezTo>
                    <a:pt x="105553" y="4837"/>
                    <a:pt x="104116" y="4837"/>
                    <a:pt x="102679" y="4837"/>
                  </a:cubicBezTo>
                  <a:cubicBezTo>
                    <a:pt x="102097" y="6683"/>
                    <a:pt x="101786" y="10374"/>
                    <a:pt x="100077" y="10773"/>
                  </a:cubicBezTo>
                  <a:cubicBezTo>
                    <a:pt x="96621" y="11122"/>
                    <a:pt x="98912" y="15561"/>
                    <a:pt x="98058" y="18154"/>
                  </a:cubicBezTo>
                  <a:cubicBezTo>
                    <a:pt x="97786" y="19650"/>
                    <a:pt x="96310" y="19251"/>
                    <a:pt x="96310" y="21097"/>
                  </a:cubicBezTo>
                  <a:cubicBezTo>
                    <a:pt x="96310" y="22593"/>
                    <a:pt x="96310" y="25187"/>
                    <a:pt x="95728" y="26683"/>
                  </a:cubicBezTo>
                  <a:cubicBezTo>
                    <a:pt x="95456" y="27431"/>
                    <a:pt x="94291" y="26683"/>
                    <a:pt x="93708" y="27032"/>
                  </a:cubicBezTo>
                  <a:cubicBezTo>
                    <a:pt x="92582" y="27780"/>
                    <a:pt x="93436" y="28877"/>
                    <a:pt x="93165" y="30024"/>
                  </a:cubicBezTo>
                  <a:cubicBezTo>
                    <a:pt x="91417" y="31122"/>
                    <a:pt x="90834" y="27780"/>
                    <a:pt x="89398" y="27780"/>
                  </a:cubicBezTo>
                  <a:cubicBezTo>
                    <a:pt x="89398" y="29625"/>
                    <a:pt x="87378" y="31122"/>
                    <a:pt x="86213" y="30773"/>
                  </a:cubicBezTo>
                  <a:cubicBezTo>
                    <a:pt x="86213" y="29625"/>
                    <a:pt x="85669" y="27431"/>
                    <a:pt x="84504" y="28528"/>
                  </a:cubicBezTo>
                  <a:cubicBezTo>
                    <a:pt x="83922" y="28877"/>
                    <a:pt x="84194" y="29625"/>
                    <a:pt x="83922" y="30374"/>
                  </a:cubicBezTo>
                  <a:cubicBezTo>
                    <a:pt x="83339" y="30773"/>
                    <a:pt x="82757" y="30773"/>
                    <a:pt x="82485" y="31471"/>
                  </a:cubicBezTo>
                  <a:cubicBezTo>
                    <a:pt x="81902" y="33316"/>
                    <a:pt x="82485" y="37406"/>
                    <a:pt x="79883" y="36708"/>
                  </a:cubicBezTo>
                  <a:cubicBezTo>
                    <a:pt x="79883" y="34812"/>
                    <a:pt x="78174" y="36309"/>
                    <a:pt x="77592" y="35561"/>
                  </a:cubicBezTo>
                  <a:cubicBezTo>
                    <a:pt x="77009" y="34463"/>
                    <a:pt x="77592" y="32618"/>
                    <a:pt x="77281" y="31471"/>
                  </a:cubicBezTo>
                  <a:cubicBezTo>
                    <a:pt x="77281" y="27431"/>
                    <a:pt x="75262" y="30773"/>
                    <a:pt x="73242" y="30024"/>
                  </a:cubicBezTo>
                  <a:cubicBezTo>
                    <a:pt x="73242" y="28528"/>
                    <a:pt x="74097" y="26284"/>
                    <a:pt x="72970" y="24837"/>
                  </a:cubicBezTo>
                  <a:cubicBezTo>
                    <a:pt x="72388" y="24089"/>
                    <a:pt x="71533" y="23740"/>
                    <a:pt x="71223" y="22593"/>
                  </a:cubicBezTo>
                  <a:cubicBezTo>
                    <a:pt x="71223" y="22244"/>
                    <a:pt x="71223" y="22244"/>
                    <a:pt x="70951" y="21845"/>
                  </a:cubicBezTo>
                  <a:cubicBezTo>
                    <a:pt x="69786" y="22244"/>
                    <a:pt x="65747" y="24438"/>
                    <a:pt x="65747" y="21496"/>
                  </a:cubicBezTo>
                  <a:cubicBezTo>
                    <a:pt x="64893" y="21097"/>
                    <a:pt x="63456" y="20748"/>
                    <a:pt x="62873" y="21097"/>
                  </a:cubicBezTo>
                  <a:cubicBezTo>
                    <a:pt x="61708" y="21845"/>
                    <a:pt x="62563" y="23341"/>
                    <a:pt x="62291" y="24438"/>
                  </a:cubicBezTo>
                  <a:cubicBezTo>
                    <a:pt x="62019" y="25187"/>
                    <a:pt x="61126" y="25187"/>
                    <a:pt x="61126" y="26284"/>
                  </a:cubicBezTo>
                  <a:cubicBezTo>
                    <a:pt x="61126" y="27032"/>
                    <a:pt x="61126" y="27431"/>
                    <a:pt x="60854" y="27780"/>
                  </a:cubicBezTo>
                  <a:cubicBezTo>
                    <a:pt x="60854" y="28877"/>
                    <a:pt x="60271" y="28877"/>
                    <a:pt x="59689" y="29276"/>
                  </a:cubicBezTo>
                  <a:cubicBezTo>
                    <a:pt x="58834" y="29276"/>
                    <a:pt x="58563" y="29276"/>
                    <a:pt x="58252" y="30024"/>
                  </a:cubicBezTo>
                  <a:cubicBezTo>
                    <a:pt x="58252" y="30773"/>
                    <a:pt x="57980" y="31870"/>
                    <a:pt x="57398" y="32219"/>
                  </a:cubicBezTo>
                  <a:cubicBezTo>
                    <a:pt x="55067" y="32618"/>
                    <a:pt x="53048" y="31870"/>
                    <a:pt x="51029" y="33316"/>
                  </a:cubicBezTo>
                  <a:cubicBezTo>
                    <a:pt x="51029" y="35960"/>
                    <a:pt x="48466" y="35211"/>
                    <a:pt x="47300" y="35561"/>
                  </a:cubicBezTo>
                  <a:cubicBezTo>
                    <a:pt x="46446" y="35960"/>
                    <a:pt x="46446" y="37406"/>
                    <a:pt x="45553" y="37805"/>
                  </a:cubicBezTo>
                  <a:cubicBezTo>
                    <a:pt x="45009" y="37805"/>
                    <a:pt x="44116" y="37406"/>
                    <a:pt x="43533" y="37057"/>
                  </a:cubicBezTo>
                  <a:cubicBezTo>
                    <a:pt x="41825" y="35960"/>
                    <a:pt x="41825" y="31870"/>
                    <a:pt x="39805" y="32219"/>
                  </a:cubicBezTo>
                  <a:cubicBezTo>
                    <a:pt x="38058" y="32618"/>
                    <a:pt x="38368" y="34064"/>
                    <a:pt x="37786" y="35211"/>
                  </a:cubicBezTo>
                  <a:cubicBezTo>
                    <a:pt x="37203" y="36708"/>
                    <a:pt x="35766" y="36309"/>
                    <a:pt x="34601" y="36309"/>
                  </a:cubicBezTo>
                  <a:cubicBezTo>
                    <a:pt x="34601" y="37406"/>
                    <a:pt x="34601" y="38553"/>
                    <a:pt x="34330" y="39650"/>
                  </a:cubicBezTo>
                  <a:cubicBezTo>
                    <a:pt x="32310" y="39650"/>
                    <a:pt x="28543" y="39251"/>
                    <a:pt x="28271" y="35960"/>
                  </a:cubicBezTo>
                  <a:cubicBezTo>
                    <a:pt x="28271" y="34064"/>
                    <a:pt x="28543" y="30374"/>
                    <a:pt x="26252" y="31122"/>
                  </a:cubicBezTo>
                  <a:cubicBezTo>
                    <a:pt x="25087" y="31471"/>
                    <a:pt x="22796" y="34463"/>
                    <a:pt x="21902" y="32219"/>
                  </a:cubicBezTo>
                  <a:cubicBezTo>
                    <a:pt x="21048" y="30024"/>
                    <a:pt x="20466" y="27780"/>
                    <a:pt x="18446" y="28179"/>
                  </a:cubicBezTo>
                  <a:cubicBezTo>
                    <a:pt x="18174" y="31870"/>
                    <a:pt x="16427" y="31122"/>
                    <a:pt x="13825" y="31122"/>
                  </a:cubicBezTo>
                  <a:cubicBezTo>
                    <a:pt x="11262" y="30773"/>
                    <a:pt x="7223" y="31471"/>
                    <a:pt x="4893" y="29276"/>
                  </a:cubicBezTo>
                  <a:cubicBezTo>
                    <a:pt x="4310" y="29276"/>
                    <a:pt x="3456" y="28877"/>
                    <a:pt x="2291" y="28528"/>
                  </a:cubicBezTo>
                  <a:cubicBezTo>
                    <a:pt x="2291" y="29276"/>
                    <a:pt x="2291" y="30024"/>
                    <a:pt x="2291" y="30773"/>
                  </a:cubicBezTo>
                  <a:cubicBezTo>
                    <a:pt x="2601" y="31471"/>
                    <a:pt x="3456" y="31870"/>
                    <a:pt x="2873" y="32967"/>
                  </a:cubicBezTo>
                  <a:cubicBezTo>
                    <a:pt x="2019" y="34463"/>
                    <a:pt x="1436" y="35561"/>
                    <a:pt x="2291" y="37057"/>
                  </a:cubicBezTo>
                  <a:cubicBezTo>
                    <a:pt x="3184" y="38902"/>
                    <a:pt x="1708" y="38902"/>
                    <a:pt x="854" y="40000"/>
                  </a:cubicBezTo>
                  <a:cubicBezTo>
                    <a:pt x="0" y="41147"/>
                    <a:pt x="582" y="41845"/>
                    <a:pt x="1165" y="42593"/>
                  </a:cubicBezTo>
                  <a:cubicBezTo>
                    <a:pt x="3184" y="42593"/>
                    <a:pt x="5203" y="43341"/>
                    <a:pt x="5203" y="45586"/>
                  </a:cubicBezTo>
                  <a:cubicBezTo>
                    <a:pt x="5475" y="49276"/>
                    <a:pt x="6330" y="50024"/>
                    <a:pt x="8349" y="51870"/>
                  </a:cubicBezTo>
                  <a:cubicBezTo>
                    <a:pt x="9514" y="52618"/>
                    <a:pt x="10097" y="53366"/>
                    <a:pt x="10368" y="54812"/>
                  </a:cubicBezTo>
                  <a:cubicBezTo>
                    <a:pt x="10679" y="56309"/>
                    <a:pt x="10951" y="58154"/>
                    <a:pt x="12388" y="57805"/>
                  </a:cubicBezTo>
                  <a:cubicBezTo>
                    <a:pt x="12388" y="58902"/>
                    <a:pt x="12388" y="60748"/>
                    <a:pt x="13281" y="61097"/>
                  </a:cubicBezTo>
                  <a:cubicBezTo>
                    <a:pt x="14407" y="61845"/>
                    <a:pt x="16155" y="60748"/>
                    <a:pt x="16737" y="61496"/>
                  </a:cubicBezTo>
                  <a:cubicBezTo>
                    <a:pt x="19339" y="64089"/>
                    <a:pt x="16737" y="69276"/>
                    <a:pt x="17320" y="72967"/>
                  </a:cubicBezTo>
                  <a:cubicBezTo>
                    <a:pt x="19339" y="72219"/>
                    <a:pt x="18757" y="77805"/>
                    <a:pt x="19029" y="79650"/>
                  </a:cubicBezTo>
                  <a:cubicBezTo>
                    <a:pt x="20194" y="79650"/>
                    <a:pt x="20776" y="81496"/>
                    <a:pt x="21320" y="82593"/>
                  </a:cubicBezTo>
                  <a:cubicBezTo>
                    <a:pt x="22485" y="85187"/>
                    <a:pt x="24504" y="84438"/>
                    <a:pt x="26252" y="84438"/>
                  </a:cubicBezTo>
                  <a:cubicBezTo>
                    <a:pt x="25941" y="86683"/>
                    <a:pt x="25398" y="88528"/>
                    <a:pt x="25398" y="90374"/>
                  </a:cubicBezTo>
                  <a:cubicBezTo>
                    <a:pt x="25398" y="92917"/>
                    <a:pt x="23067" y="92568"/>
                    <a:pt x="22213" y="94014"/>
                  </a:cubicBezTo>
                  <a:cubicBezTo>
                    <a:pt x="20776" y="95511"/>
                    <a:pt x="19883" y="97356"/>
                    <a:pt x="19339" y="99600"/>
                  </a:cubicBezTo>
                  <a:cubicBezTo>
                    <a:pt x="19883" y="99600"/>
                    <a:pt x="20466" y="99600"/>
                    <a:pt x="20776" y="100349"/>
                  </a:cubicBezTo>
                  <a:cubicBezTo>
                    <a:pt x="21631" y="101097"/>
                    <a:pt x="21631" y="102942"/>
                    <a:pt x="22485" y="104039"/>
                  </a:cubicBezTo>
                  <a:cubicBezTo>
                    <a:pt x="23922" y="106234"/>
                    <a:pt x="28543" y="106982"/>
                    <a:pt x="30873" y="105536"/>
                  </a:cubicBezTo>
                  <a:cubicBezTo>
                    <a:pt x="31728" y="104788"/>
                    <a:pt x="32582" y="104039"/>
                    <a:pt x="33747" y="103690"/>
                  </a:cubicBezTo>
                  <a:cubicBezTo>
                    <a:pt x="35766" y="103291"/>
                    <a:pt x="37475" y="104389"/>
                    <a:pt x="39495" y="104039"/>
                  </a:cubicBezTo>
                  <a:cubicBezTo>
                    <a:pt x="40932" y="103690"/>
                    <a:pt x="42407" y="103291"/>
                    <a:pt x="43844" y="102543"/>
                  </a:cubicBezTo>
                  <a:cubicBezTo>
                    <a:pt x="45009" y="101795"/>
                    <a:pt x="46135" y="100349"/>
                    <a:pt x="47572" y="100698"/>
                  </a:cubicBezTo>
                  <a:cubicBezTo>
                    <a:pt x="47883" y="104389"/>
                    <a:pt x="47883" y="108478"/>
                    <a:pt x="47572" y="112169"/>
                  </a:cubicBezTo>
                  <a:cubicBezTo>
                    <a:pt x="47300" y="112169"/>
                    <a:pt x="47300" y="112169"/>
                    <a:pt x="47029" y="112568"/>
                  </a:cubicBezTo>
                  <a:cubicBezTo>
                    <a:pt x="47029" y="114014"/>
                    <a:pt x="45553" y="114014"/>
                    <a:pt x="45281" y="115162"/>
                  </a:cubicBezTo>
                  <a:cubicBezTo>
                    <a:pt x="47300" y="115511"/>
                    <a:pt x="49320" y="117755"/>
                    <a:pt x="51611" y="117356"/>
                  </a:cubicBezTo>
                  <a:cubicBezTo>
                    <a:pt x="53359" y="117007"/>
                    <a:pt x="53941" y="114413"/>
                    <a:pt x="55378" y="113665"/>
                  </a:cubicBezTo>
                  <a:cubicBezTo>
                    <a:pt x="57087" y="112568"/>
                    <a:pt x="59417" y="113665"/>
                    <a:pt x="61126" y="114413"/>
                  </a:cubicBezTo>
                  <a:cubicBezTo>
                    <a:pt x="62873" y="115511"/>
                    <a:pt x="64893" y="117755"/>
                    <a:pt x="66640" y="115511"/>
                  </a:cubicBezTo>
                  <a:cubicBezTo>
                    <a:pt x="68349" y="116259"/>
                    <a:pt x="67495" y="117755"/>
                    <a:pt x="66640" y="118852"/>
                  </a:cubicBezTo>
                  <a:cubicBezTo>
                    <a:pt x="67766" y="119201"/>
                    <a:pt x="68621" y="119950"/>
                    <a:pt x="70097" y="119600"/>
                  </a:cubicBezTo>
                  <a:cubicBezTo>
                    <a:pt x="70951" y="118104"/>
                    <a:pt x="70097" y="114763"/>
                    <a:pt x="72660" y="115162"/>
                  </a:cubicBezTo>
                  <a:cubicBezTo>
                    <a:pt x="72970" y="112917"/>
                    <a:pt x="71533" y="111421"/>
                    <a:pt x="71805" y="109576"/>
                  </a:cubicBezTo>
                  <a:cubicBezTo>
                    <a:pt x="74407" y="108478"/>
                    <a:pt x="71223" y="102194"/>
                    <a:pt x="70640" y="100698"/>
                  </a:cubicBezTo>
                  <a:cubicBezTo>
                    <a:pt x="72077" y="100349"/>
                    <a:pt x="75262" y="98852"/>
                    <a:pt x="74990" y="101795"/>
                  </a:cubicBezTo>
                  <a:cubicBezTo>
                    <a:pt x="77009" y="102194"/>
                    <a:pt x="79611" y="101097"/>
                    <a:pt x="81048" y="103291"/>
                  </a:cubicBezTo>
                  <a:cubicBezTo>
                    <a:pt x="81902" y="104389"/>
                    <a:pt x="83922" y="107381"/>
                    <a:pt x="83611" y="108827"/>
                  </a:cubicBezTo>
                  <a:cubicBezTo>
                    <a:pt x="83922" y="108827"/>
                    <a:pt x="84504" y="108827"/>
                    <a:pt x="84776" y="108478"/>
                  </a:cubicBezTo>
                  <a:cubicBezTo>
                    <a:pt x="85669" y="104039"/>
                    <a:pt x="90834" y="108129"/>
                    <a:pt x="90252" y="111820"/>
                  </a:cubicBezTo>
                  <a:cubicBezTo>
                    <a:pt x="90834" y="111820"/>
                    <a:pt x="91145" y="111820"/>
                    <a:pt x="91417" y="111820"/>
                  </a:cubicBezTo>
                  <a:cubicBezTo>
                    <a:pt x="91689" y="111820"/>
                    <a:pt x="92000" y="111421"/>
                    <a:pt x="92582" y="111421"/>
                  </a:cubicBezTo>
                  <a:cubicBezTo>
                    <a:pt x="94019" y="111072"/>
                    <a:pt x="94601" y="109576"/>
                    <a:pt x="95728" y="109226"/>
                  </a:cubicBezTo>
                  <a:cubicBezTo>
                    <a:pt x="94601" y="107730"/>
                    <a:pt x="94291" y="108827"/>
                    <a:pt x="94019" y="106633"/>
                  </a:cubicBezTo>
                  <a:cubicBezTo>
                    <a:pt x="94019" y="104788"/>
                    <a:pt x="92854" y="104788"/>
                    <a:pt x="91689" y="103690"/>
                  </a:cubicBezTo>
                  <a:cubicBezTo>
                    <a:pt x="92271" y="102543"/>
                    <a:pt x="93436" y="102942"/>
                    <a:pt x="92854" y="101097"/>
                  </a:cubicBezTo>
                  <a:cubicBezTo>
                    <a:pt x="92271" y="99950"/>
                    <a:pt x="90252" y="99201"/>
                    <a:pt x="90563" y="97755"/>
                  </a:cubicBezTo>
                  <a:cubicBezTo>
                    <a:pt x="89980" y="97356"/>
                    <a:pt x="89398" y="97755"/>
                    <a:pt x="88543" y="97755"/>
                  </a:cubicBezTo>
                  <a:cubicBezTo>
                    <a:pt x="88815" y="97007"/>
                    <a:pt x="88815" y="96259"/>
                    <a:pt x="88815" y="95511"/>
                  </a:cubicBezTo>
                  <a:cubicBezTo>
                    <a:pt x="87689" y="95162"/>
                    <a:pt x="86524" y="94413"/>
                    <a:pt x="85941" y="93316"/>
                  </a:cubicBezTo>
                  <a:cubicBezTo>
                    <a:pt x="85359" y="92917"/>
                    <a:pt x="84504" y="91820"/>
                    <a:pt x="84194" y="91072"/>
                  </a:cubicBezTo>
                  <a:cubicBezTo>
                    <a:pt x="82757" y="88528"/>
                    <a:pt x="84504" y="86284"/>
                    <a:pt x="86213" y="85536"/>
                  </a:cubicBezTo>
                  <a:cubicBezTo>
                    <a:pt x="86524" y="83690"/>
                    <a:pt x="83067" y="84089"/>
                    <a:pt x="82174" y="84089"/>
                  </a:cubicBezTo>
                  <a:cubicBezTo>
                    <a:pt x="82174" y="84089"/>
                    <a:pt x="82174" y="84438"/>
                    <a:pt x="81902" y="84438"/>
                  </a:cubicBezTo>
                  <a:cubicBezTo>
                    <a:pt x="81320" y="84837"/>
                    <a:pt x="81048" y="84089"/>
                    <a:pt x="81320" y="83341"/>
                  </a:cubicBezTo>
                  <a:cubicBezTo>
                    <a:pt x="79611" y="83341"/>
                    <a:pt x="78174" y="84438"/>
                    <a:pt x="77009" y="82244"/>
                  </a:cubicBezTo>
                  <a:cubicBezTo>
                    <a:pt x="76427" y="80748"/>
                    <a:pt x="75844" y="79650"/>
                    <a:pt x="74097" y="80000"/>
                  </a:cubicBezTo>
                  <a:cubicBezTo>
                    <a:pt x="73553" y="77805"/>
                    <a:pt x="72388" y="77805"/>
                    <a:pt x="70640" y="77805"/>
                  </a:cubicBezTo>
                  <a:cubicBezTo>
                    <a:pt x="69786" y="77805"/>
                    <a:pt x="69514" y="77406"/>
                    <a:pt x="69514" y="76658"/>
                  </a:cubicBezTo>
                  <a:cubicBezTo>
                    <a:pt x="69514" y="75561"/>
                    <a:pt x="68077" y="75960"/>
                    <a:pt x="67495" y="75960"/>
                  </a:cubicBezTo>
                  <a:cubicBezTo>
                    <a:pt x="67495" y="74812"/>
                    <a:pt x="67766" y="72618"/>
                    <a:pt x="68349" y="71870"/>
                  </a:cubicBezTo>
                  <a:cubicBezTo>
                    <a:pt x="70097" y="71870"/>
                    <a:pt x="69786" y="67032"/>
                    <a:pt x="68621" y="65935"/>
                  </a:cubicBezTo>
                  <a:cubicBezTo>
                    <a:pt x="70097" y="65935"/>
                    <a:pt x="71533" y="65935"/>
                    <a:pt x="72970" y="65935"/>
                  </a:cubicBezTo>
                  <a:cubicBezTo>
                    <a:pt x="73242" y="64837"/>
                    <a:pt x="72388" y="64089"/>
                    <a:pt x="72660" y="62992"/>
                  </a:cubicBezTo>
                  <a:cubicBezTo>
                    <a:pt x="73825" y="62593"/>
                    <a:pt x="74990" y="62593"/>
                    <a:pt x="76155" y="62992"/>
                  </a:cubicBezTo>
                  <a:cubicBezTo>
                    <a:pt x="76155" y="65935"/>
                    <a:pt x="77009" y="67032"/>
                    <a:pt x="79611" y="67032"/>
                  </a:cubicBezTo>
                  <a:cubicBezTo>
                    <a:pt x="80466" y="67032"/>
                    <a:pt x="81048" y="67032"/>
                    <a:pt x="81320" y="65586"/>
                  </a:cubicBezTo>
                  <a:cubicBezTo>
                    <a:pt x="81631" y="63740"/>
                    <a:pt x="82174" y="63341"/>
                    <a:pt x="83339" y="62244"/>
                  </a:cubicBezTo>
                  <a:cubicBezTo>
                    <a:pt x="84776" y="61097"/>
                    <a:pt x="85941" y="59650"/>
                    <a:pt x="87378" y="58902"/>
                  </a:cubicBezTo>
                  <a:cubicBezTo>
                    <a:pt x="88543" y="58154"/>
                    <a:pt x="89980" y="58154"/>
                    <a:pt x="91417" y="57805"/>
                  </a:cubicBezTo>
                  <a:cubicBezTo>
                    <a:pt x="93165" y="57406"/>
                    <a:pt x="92271" y="51122"/>
                    <a:pt x="94873" y="54064"/>
                  </a:cubicBezTo>
                  <a:cubicBezTo>
                    <a:pt x="94873" y="52967"/>
                    <a:pt x="94601" y="51122"/>
                    <a:pt x="95728" y="51122"/>
                  </a:cubicBezTo>
                  <a:cubicBezTo>
                    <a:pt x="97786" y="51471"/>
                    <a:pt x="99495" y="53366"/>
                    <a:pt x="101786" y="53366"/>
                  </a:cubicBezTo>
                  <a:cubicBezTo>
                    <a:pt x="101786" y="52219"/>
                    <a:pt x="101786" y="51122"/>
                    <a:pt x="100932" y="50773"/>
                  </a:cubicBezTo>
                  <a:cubicBezTo>
                    <a:pt x="102097" y="50773"/>
                    <a:pt x="102951" y="51471"/>
                    <a:pt x="103805" y="51471"/>
                  </a:cubicBezTo>
                  <a:cubicBezTo>
                    <a:pt x="103805" y="50773"/>
                    <a:pt x="104116" y="50024"/>
                    <a:pt x="104116" y="49276"/>
                  </a:cubicBezTo>
                  <a:cubicBezTo>
                    <a:pt x="104388" y="48528"/>
                    <a:pt x="104699" y="48528"/>
                    <a:pt x="104699" y="47431"/>
                  </a:cubicBezTo>
                  <a:cubicBezTo>
                    <a:pt x="104699" y="46683"/>
                    <a:pt x="102951" y="44438"/>
                    <a:pt x="103805" y="44438"/>
                  </a:cubicBezTo>
                  <a:cubicBezTo>
                    <a:pt x="104699" y="44089"/>
                    <a:pt x="106135" y="44438"/>
                    <a:pt x="106718" y="44837"/>
                  </a:cubicBezTo>
                  <a:cubicBezTo>
                    <a:pt x="107844" y="45586"/>
                    <a:pt x="107572" y="47032"/>
                    <a:pt x="109320" y="47032"/>
                  </a:cubicBezTo>
                  <a:cubicBezTo>
                    <a:pt x="109320" y="46284"/>
                    <a:pt x="109320" y="45586"/>
                    <a:pt x="109320" y="44837"/>
                  </a:cubicBezTo>
                  <a:cubicBezTo>
                    <a:pt x="109592" y="44837"/>
                    <a:pt x="109592" y="44837"/>
                    <a:pt x="109592" y="44837"/>
                  </a:cubicBezTo>
                  <a:cubicBezTo>
                    <a:pt x="109864" y="42992"/>
                    <a:pt x="109592" y="40000"/>
                    <a:pt x="111883" y="41845"/>
                  </a:cubicBezTo>
                  <a:cubicBezTo>
                    <a:pt x="111611" y="40000"/>
                    <a:pt x="113320" y="40000"/>
                    <a:pt x="114485" y="40000"/>
                  </a:cubicBezTo>
                  <a:cubicBezTo>
                    <a:pt x="114213" y="39251"/>
                    <a:pt x="113902" y="38553"/>
                    <a:pt x="113048" y="38553"/>
                  </a:cubicBezTo>
                  <a:cubicBezTo>
                    <a:pt x="113048" y="37406"/>
                    <a:pt x="115067" y="36309"/>
                    <a:pt x="115339" y="35211"/>
                  </a:cubicBezTo>
                  <a:cubicBezTo>
                    <a:pt x="116815" y="32967"/>
                    <a:pt x="117359" y="31870"/>
                    <a:pt x="117359" y="28877"/>
                  </a:cubicBezTo>
                  <a:cubicBezTo>
                    <a:pt x="114757" y="28179"/>
                    <a:pt x="117087" y="26284"/>
                    <a:pt x="116504" y="25187"/>
                  </a:cubicBezTo>
                  <a:cubicBezTo>
                    <a:pt x="117359" y="24837"/>
                    <a:pt x="118524" y="25187"/>
                    <a:pt x="119378" y="25187"/>
                  </a:cubicBezTo>
                  <a:cubicBezTo>
                    <a:pt x="119378" y="23740"/>
                    <a:pt x="119961" y="21845"/>
                    <a:pt x="119378" y="20399"/>
                  </a:cubicBezTo>
                  <a:cubicBezTo>
                    <a:pt x="118834" y="19251"/>
                    <a:pt x="117087" y="19251"/>
                    <a:pt x="117669" y="17406"/>
                  </a:cubicBezTo>
                  <a:cubicBezTo>
                    <a:pt x="117941" y="17406"/>
                    <a:pt x="118252" y="17057"/>
                    <a:pt x="118524" y="16658"/>
                  </a:cubicBezTo>
                  <a:cubicBezTo>
                    <a:pt x="118834" y="13715"/>
                    <a:pt x="119689" y="10024"/>
                    <a:pt x="118252" y="7032"/>
                  </a:cubicBezTo>
                  <a:cubicBezTo>
                    <a:pt x="117669" y="6284"/>
                    <a:pt x="115922" y="4837"/>
                    <a:pt x="115922" y="3690"/>
                  </a:cubicBezTo>
                  <a:cubicBezTo>
                    <a:pt x="115922" y="3690"/>
                    <a:pt x="115922" y="3690"/>
                    <a:pt x="115922" y="3341"/>
                  </a:cubicBezTo>
                  <a:cubicBezTo>
                    <a:pt x="114757" y="2992"/>
                    <a:pt x="113320" y="2593"/>
                    <a:pt x="113048" y="2244"/>
                  </a:cubicBezTo>
                  <a:cubicBezTo>
                    <a:pt x="111611" y="748"/>
                    <a:pt x="109864" y="0"/>
                    <a:pt x="108155" y="399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4" name="Shape 2617"/>
            <p:cNvSpPr/>
            <p:nvPr/>
          </p:nvSpPr>
          <p:spPr>
            <a:xfrm>
              <a:off x="13014225" y="8608482"/>
              <a:ext cx="9530" cy="762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4782" y="0"/>
                  </a:moveTo>
                  <a:lnTo>
                    <a:pt x="114782" y="0"/>
                  </a:lnTo>
                  <a:cubicBezTo>
                    <a:pt x="78260" y="60000"/>
                    <a:pt x="41739" y="60000"/>
                    <a:pt x="0" y="112500"/>
                  </a:cubicBezTo>
                  <a:cubicBezTo>
                    <a:pt x="41739" y="112500"/>
                    <a:pt x="114782" y="60000"/>
                    <a:pt x="114782" y="0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5" name="Shape 2618"/>
            <p:cNvSpPr/>
            <p:nvPr/>
          </p:nvSpPr>
          <p:spPr>
            <a:xfrm>
              <a:off x="10680835" y="5602237"/>
              <a:ext cx="116287" cy="1295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6468" y="3221"/>
                  </a:moveTo>
                  <a:lnTo>
                    <a:pt x="66468" y="3221"/>
                  </a:lnTo>
                  <a:cubicBezTo>
                    <a:pt x="59776" y="3221"/>
                    <a:pt x="53085" y="0"/>
                    <a:pt x="49962" y="3221"/>
                  </a:cubicBezTo>
                  <a:cubicBezTo>
                    <a:pt x="46394" y="6040"/>
                    <a:pt x="46394" y="9261"/>
                    <a:pt x="43271" y="12080"/>
                  </a:cubicBezTo>
                  <a:cubicBezTo>
                    <a:pt x="40148" y="12080"/>
                    <a:pt x="36579" y="9261"/>
                    <a:pt x="33457" y="9261"/>
                  </a:cubicBezTo>
                  <a:cubicBezTo>
                    <a:pt x="29888" y="12080"/>
                    <a:pt x="26765" y="14899"/>
                    <a:pt x="23197" y="18120"/>
                  </a:cubicBezTo>
                  <a:cubicBezTo>
                    <a:pt x="23197" y="20939"/>
                    <a:pt x="23197" y="30201"/>
                    <a:pt x="26765" y="33020"/>
                  </a:cubicBezTo>
                  <a:cubicBezTo>
                    <a:pt x="29888" y="35838"/>
                    <a:pt x="23197" y="39060"/>
                    <a:pt x="26765" y="41879"/>
                  </a:cubicBezTo>
                  <a:cubicBezTo>
                    <a:pt x="26765" y="41879"/>
                    <a:pt x="29888" y="41879"/>
                    <a:pt x="26765" y="45100"/>
                  </a:cubicBezTo>
                  <a:lnTo>
                    <a:pt x="26765" y="50738"/>
                  </a:lnTo>
                  <a:cubicBezTo>
                    <a:pt x="23197" y="50738"/>
                    <a:pt x="20074" y="50738"/>
                    <a:pt x="20074" y="53959"/>
                  </a:cubicBezTo>
                  <a:cubicBezTo>
                    <a:pt x="16505" y="56778"/>
                    <a:pt x="20074" y="56778"/>
                    <a:pt x="16505" y="60000"/>
                  </a:cubicBezTo>
                  <a:cubicBezTo>
                    <a:pt x="13382" y="60000"/>
                    <a:pt x="9814" y="60000"/>
                    <a:pt x="9814" y="60000"/>
                  </a:cubicBezTo>
                  <a:cubicBezTo>
                    <a:pt x="6691" y="62818"/>
                    <a:pt x="6691" y="66040"/>
                    <a:pt x="6691" y="68859"/>
                  </a:cubicBezTo>
                  <a:cubicBezTo>
                    <a:pt x="3568" y="71677"/>
                    <a:pt x="0" y="68859"/>
                    <a:pt x="0" y="74899"/>
                  </a:cubicBezTo>
                  <a:cubicBezTo>
                    <a:pt x="0" y="77718"/>
                    <a:pt x="0" y="80939"/>
                    <a:pt x="3568" y="80939"/>
                  </a:cubicBezTo>
                  <a:cubicBezTo>
                    <a:pt x="6691" y="80939"/>
                    <a:pt x="9814" y="86577"/>
                    <a:pt x="9814" y="86577"/>
                  </a:cubicBezTo>
                  <a:cubicBezTo>
                    <a:pt x="6691" y="89798"/>
                    <a:pt x="6691" y="92617"/>
                    <a:pt x="9814" y="89798"/>
                  </a:cubicBezTo>
                  <a:cubicBezTo>
                    <a:pt x="13382" y="89798"/>
                    <a:pt x="16505" y="89798"/>
                    <a:pt x="20074" y="89798"/>
                  </a:cubicBezTo>
                  <a:cubicBezTo>
                    <a:pt x="26765" y="89798"/>
                    <a:pt x="26765" y="89798"/>
                    <a:pt x="29888" y="86577"/>
                  </a:cubicBezTo>
                  <a:cubicBezTo>
                    <a:pt x="33457" y="86577"/>
                    <a:pt x="33457" y="89798"/>
                    <a:pt x="36579" y="86577"/>
                  </a:cubicBezTo>
                  <a:cubicBezTo>
                    <a:pt x="40148" y="86577"/>
                    <a:pt x="40148" y="86577"/>
                    <a:pt x="40148" y="86577"/>
                  </a:cubicBezTo>
                  <a:cubicBezTo>
                    <a:pt x="33457" y="83758"/>
                    <a:pt x="40148" y="80939"/>
                    <a:pt x="43271" y="83758"/>
                  </a:cubicBezTo>
                  <a:cubicBezTo>
                    <a:pt x="43271" y="86577"/>
                    <a:pt x="46394" y="89798"/>
                    <a:pt x="49962" y="89798"/>
                  </a:cubicBezTo>
                  <a:cubicBezTo>
                    <a:pt x="53085" y="89798"/>
                    <a:pt x="53085" y="89798"/>
                    <a:pt x="56654" y="89798"/>
                  </a:cubicBezTo>
                  <a:lnTo>
                    <a:pt x="56654" y="92617"/>
                  </a:lnTo>
                  <a:cubicBezTo>
                    <a:pt x="59776" y="92617"/>
                    <a:pt x="62899" y="92617"/>
                    <a:pt x="62899" y="92617"/>
                  </a:cubicBezTo>
                  <a:cubicBezTo>
                    <a:pt x="62899" y="95838"/>
                    <a:pt x="62899" y="95838"/>
                    <a:pt x="62899" y="98657"/>
                  </a:cubicBezTo>
                  <a:cubicBezTo>
                    <a:pt x="59776" y="101879"/>
                    <a:pt x="59776" y="104697"/>
                    <a:pt x="62899" y="104697"/>
                  </a:cubicBezTo>
                  <a:cubicBezTo>
                    <a:pt x="62899" y="107516"/>
                    <a:pt x="69591" y="107516"/>
                    <a:pt x="69591" y="110738"/>
                  </a:cubicBezTo>
                  <a:cubicBezTo>
                    <a:pt x="69591" y="113557"/>
                    <a:pt x="69591" y="113557"/>
                    <a:pt x="73159" y="113557"/>
                  </a:cubicBezTo>
                  <a:cubicBezTo>
                    <a:pt x="73159" y="116778"/>
                    <a:pt x="73159" y="116778"/>
                    <a:pt x="73159" y="116778"/>
                  </a:cubicBezTo>
                  <a:cubicBezTo>
                    <a:pt x="79405" y="119597"/>
                    <a:pt x="89665" y="113557"/>
                    <a:pt x="92788" y="110738"/>
                  </a:cubicBezTo>
                  <a:cubicBezTo>
                    <a:pt x="92788" y="104697"/>
                    <a:pt x="86096" y="104697"/>
                    <a:pt x="92788" y="98657"/>
                  </a:cubicBezTo>
                  <a:cubicBezTo>
                    <a:pt x="96356" y="98657"/>
                    <a:pt x="99479" y="95838"/>
                    <a:pt x="102602" y="95838"/>
                  </a:cubicBezTo>
                  <a:cubicBezTo>
                    <a:pt x="106171" y="98657"/>
                    <a:pt x="106171" y="101879"/>
                    <a:pt x="109293" y="98657"/>
                  </a:cubicBezTo>
                  <a:lnTo>
                    <a:pt x="109293" y="98657"/>
                  </a:lnTo>
                  <a:cubicBezTo>
                    <a:pt x="102602" y="92617"/>
                    <a:pt x="96356" y="83758"/>
                    <a:pt x="92788" y="83758"/>
                  </a:cubicBezTo>
                  <a:cubicBezTo>
                    <a:pt x="96356" y="83758"/>
                    <a:pt x="102602" y="92617"/>
                    <a:pt x="109293" y="98657"/>
                  </a:cubicBezTo>
                  <a:cubicBezTo>
                    <a:pt x="115985" y="92617"/>
                    <a:pt x="112862" y="86577"/>
                    <a:pt x="109293" y="83758"/>
                  </a:cubicBezTo>
                  <a:cubicBezTo>
                    <a:pt x="102602" y="80939"/>
                    <a:pt x="102602" y="74899"/>
                    <a:pt x="109293" y="71677"/>
                  </a:cubicBezTo>
                  <a:cubicBezTo>
                    <a:pt x="119553" y="68859"/>
                    <a:pt x="112862" y="66040"/>
                    <a:pt x="109293" y="60000"/>
                  </a:cubicBezTo>
                  <a:cubicBezTo>
                    <a:pt x="109293" y="56778"/>
                    <a:pt x="109293" y="53959"/>
                    <a:pt x="109293" y="50738"/>
                  </a:cubicBezTo>
                  <a:cubicBezTo>
                    <a:pt x="112862" y="50738"/>
                    <a:pt x="112862" y="45100"/>
                    <a:pt x="109293" y="41879"/>
                  </a:cubicBezTo>
                  <a:cubicBezTo>
                    <a:pt x="106171" y="41879"/>
                    <a:pt x="102602" y="47919"/>
                    <a:pt x="102602" y="41879"/>
                  </a:cubicBezTo>
                  <a:cubicBezTo>
                    <a:pt x="99479" y="39060"/>
                    <a:pt x="99479" y="39060"/>
                    <a:pt x="96356" y="35838"/>
                  </a:cubicBezTo>
                  <a:cubicBezTo>
                    <a:pt x="96356" y="35838"/>
                    <a:pt x="96356" y="35838"/>
                    <a:pt x="96356" y="33020"/>
                  </a:cubicBezTo>
                  <a:cubicBezTo>
                    <a:pt x="92788" y="33020"/>
                    <a:pt x="92788" y="33020"/>
                    <a:pt x="92788" y="33020"/>
                  </a:cubicBezTo>
                  <a:cubicBezTo>
                    <a:pt x="89665" y="30201"/>
                    <a:pt x="89665" y="26979"/>
                    <a:pt x="89665" y="26979"/>
                  </a:cubicBezTo>
                  <a:cubicBezTo>
                    <a:pt x="89665" y="26979"/>
                    <a:pt x="89665" y="26979"/>
                    <a:pt x="89665" y="24161"/>
                  </a:cubicBezTo>
                  <a:lnTo>
                    <a:pt x="86096" y="24161"/>
                  </a:lnTo>
                  <a:cubicBezTo>
                    <a:pt x="86096" y="24161"/>
                    <a:pt x="79405" y="20939"/>
                    <a:pt x="82973" y="18120"/>
                  </a:cubicBezTo>
                  <a:cubicBezTo>
                    <a:pt x="82973" y="14899"/>
                    <a:pt x="89665" y="20939"/>
                    <a:pt x="86096" y="14899"/>
                  </a:cubicBezTo>
                  <a:cubicBezTo>
                    <a:pt x="86096" y="14899"/>
                    <a:pt x="82973" y="6040"/>
                    <a:pt x="79405" y="6040"/>
                  </a:cubicBezTo>
                  <a:cubicBezTo>
                    <a:pt x="76282" y="6040"/>
                    <a:pt x="76282" y="9261"/>
                    <a:pt x="73159" y="9261"/>
                  </a:cubicBezTo>
                  <a:cubicBezTo>
                    <a:pt x="73159" y="9261"/>
                    <a:pt x="69591" y="9261"/>
                    <a:pt x="69591" y="6040"/>
                  </a:cubicBezTo>
                  <a:cubicBezTo>
                    <a:pt x="69591" y="12080"/>
                    <a:pt x="69591" y="18120"/>
                    <a:pt x="69591" y="24161"/>
                  </a:cubicBezTo>
                  <a:cubicBezTo>
                    <a:pt x="69591" y="18120"/>
                    <a:pt x="69591" y="12080"/>
                    <a:pt x="69591" y="6040"/>
                  </a:cubicBezTo>
                  <a:lnTo>
                    <a:pt x="66468" y="6040"/>
                  </a:lnTo>
                  <a:cubicBezTo>
                    <a:pt x="66468" y="6040"/>
                    <a:pt x="66468" y="6040"/>
                    <a:pt x="66468" y="3221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6" name="Shape 2619"/>
            <p:cNvSpPr/>
            <p:nvPr/>
          </p:nvSpPr>
          <p:spPr>
            <a:xfrm>
              <a:off x="9672365" y="2927480"/>
              <a:ext cx="2077938" cy="156027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0424" y="117008"/>
                  </a:moveTo>
                  <a:lnTo>
                    <a:pt x="40424" y="117008"/>
                  </a:lnTo>
                  <a:cubicBezTo>
                    <a:pt x="40424" y="115778"/>
                    <a:pt x="41373" y="116011"/>
                    <a:pt x="41373" y="115279"/>
                  </a:cubicBezTo>
                  <a:cubicBezTo>
                    <a:pt x="41922" y="115013"/>
                    <a:pt x="42471" y="115279"/>
                    <a:pt x="43021" y="115279"/>
                  </a:cubicBezTo>
                  <a:cubicBezTo>
                    <a:pt x="43770" y="115013"/>
                    <a:pt x="43770" y="114781"/>
                    <a:pt x="43945" y="114049"/>
                  </a:cubicBezTo>
                  <a:cubicBezTo>
                    <a:pt x="44144" y="113052"/>
                    <a:pt x="44319" y="113285"/>
                    <a:pt x="44519" y="113285"/>
                  </a:cubicBezTo>
                  <a:cubicBezTo>
                    <a:pt x="44319" y="112819"/>
                    <a:pt x="44144" y="112055"/>
                    <a:pt x="44144" y="111822"/>
                  </a:cubicBezTo>
                  <a:cubicBezTo>
                    <a:pt x="44144" y="112055"/>
                    <a:pt x="44319" y="112819"/>
                    <a:pt x="44519" y="113285"/>
                  </a:cubicBezTo>
                  <a:cubicBezTo>
                    <a:pt x="44694" y="113285"/>
                    <a:pt x="44893" y="113285"/>
                    <a:pt x="45068" y="113285"/>
                  </a:cubicBezTo>
                  <a:cubicBezTo>
                    <a:pt x="45243" y="113052"/>
                    <a:pt x="45068" y="112819"/>
                    <a:pt x="45243" y="112819"/>
                  </a:cubicBezTo>
                  <a:cubicBezTo>
                    <a:pt x="45243" y="112819"/>
                    <a:pt x="45443" y="112819"/>
                    <a:pt x="45443" y="112554"/>
                  </a:cubicBezTo>
                  <a:cubicBezTo>
                    <a:pt x="45817" y="112321"/>
                    <a:pt x="45992" y="112321"/>
                    <a:pt x="46192" y="112055"/>
                  </a:cubicBezTo>
                  <a:cubicBezTo>
                    <a:pt x="46916" y="111091"/>
                    <a:pt x="46916" y="109595"/>
                    <a:pt x="47116" y="108099"/>
                  </a:cubicBezTo>
                  <a:cubicBezTo>
                    <a:pt x="47116" y="107368"/>
                    <a:pt x="47290" y="106637"/>
                    <a:pt x="47290" y="105639"/>
                  </a:cubicBezTo>
                  <a:cubicBezTo>
                    <a:pt x="47116" y="104675"/>
                    <a:pt x="46741" y="104675"/>
                    <a:pt x="45992" y="104675"/>
                  </a:cubicBezTo>
                  <a:cubicBezTo>
                    <a:pt x="45992" y="103911"/>
                    <a:pt x="46192" y="103412"/>
                    <a:pt x="46367" y="102681"/>
                  </a:cubicBezTo>
                  <a:cubicBezTo>
                    <a:pt x="46741" y="102681"/>
                    <a:pt x="46916" y="102448"/>
                    <a:pt x="47290" y="102448"/>
                  </a:cubicBezTo>
                  <a:cubicBezTo>
                    <a:pt x="47490" y="103180"/>
                    <a:pt x="47490" y="103412"/>
                    <a:pt x="48039" y="103678"/>
                  </a:cubicBezTo>
                  <a:cubicBezTo>
                    <a:pt x="48589" y="103911"/>
                    <a:pt x="48589" y="103911"/>
                    <a:pt x="48963" y="103412"/>
                  </a:cubicBezTo>
                  <a:cubicBezTo>
                    <a:pt x="49138" y="103180"/>
                    <a:pt x="49338" y="102947"/>
                    <a:pt x="49513" y="102681"/>
                  </a:cubicBezTo>
                  <a:cubicBezTo>
                    <a:pt x="49513" y="102681"/>
                    <a:pt x="49712" y="102681"/>
                    <a:pt x="49887" y="102448"/>
                  </a:cubicBezTo>
                  <a:cubicBezTo>
                    <a:pt x="50087" y="102182"/>
                    <a:pt x="50262" y="101717"/>
                    <a:pt x="50262" y="101218"/>
                  </a:cubicBezTo>
                  <a:cubicBezTo>
                    <a:pt x="51011" y="100952"/>
                    <a:pt x="52109" y="101451"/>
                    <a:pt x="52858" y="100952"/>
                  </a:cubicBezTo>
                  <a:cubicBezTo>
                    <a:pt x="53607" y="100454"/>
                    <a:pt x="53408" y="98991"/>
                    <a:pt x="53982" y="98227"/>
                  </a:cubicBezTo>
                  <a:cubicBezTo>
                    <a:pt x="54531" y="96265"/>
                    <a:pt x="56004" y="96764"/>
                    <a:pt x="57503" y="96997"/>
                  </a:cubicBezTo>
                  <a:cubicBezTo>
                    <a:pt x="58776" y="96997"/>
                    <a:pt x="60274" y="96997"/>
                    <a:pt x="61573" y="97263"/>
                  </a:cubicBezTo>
                  <a:cubicBezTo>
                    <a:pt x="61947" y="97994"/>
                    <a:pt x="61573" y="98725"/>
                    <a:pt x="62122" y="99457"/>
                  </a:cubicBezTo>
                  <a:cubicBezTo>
                    <a:pt x="62496" y="99955"/>
                    <a:pt x="63245" y="99955"/>
                    <a:pt x="63795" y="99955"/>
                  </a:cubicBezTo>
                  <a:cubicBezTo>
                    <a:pt x="64719" y="100221"/>
                    <a:pt x="64544" y="100221"/>
                    <a:pt x="64918" y="101218"/>
                  </a:cubicBezTo>
                  <a:cubicBezTo>
                    <a:pt x="65093" y="101950"/>
                    <a:pt x="65842" y="102448"/>
                    <a:pt x="66017" y="103180"/>
                  </a:cubicBezTo>
                  <a:cubicBezTo>
                    <a:pt x="66591" y="103412"/>
                    <a:pt x="67315" y="103180"/>
                    <a:pt x="67890" y="103180"/>
                  </a:cubicBezTo>
                  <a:cubicBezTo>
                    <a:pt x="68439" y="103412"/>
                    <a:pt x="68439" y="103678"/>
                    <a:pt x="68813" y="104409"/>
                  </a:cubicBezTo>
                  <a:cubicBezTo>
                    <a:pt x="69538" y="105639"/>
                    <a:pt x="70661" y="105905"/>
                    <a:pt x="71760" y="105639"/>
                  </a:cubicBezTo>
                  <a:cubicBezTo>
                    <a:pt x="72883" y="105639"/>
                    <a:pt x="74007" y="105141"/>
                    <a:pt x="74931" y="104675"/>
                  </a:cubicBezTo>
                  <a:cubicBezTo>
                    <a:pt x="75655" y="104409"/>
                    <a:pt x="76579" y="103180"/>
                    <a:pt x="77528" y="103412"/>
                  </a:cubicBezTo>
                  <a:cubicBezTo>
                    <a:pt x="77528" y="104177"/>
                    <a:pt x="77328" y="105141"/>
                    <a:pt x="77528" y="105905"/>
                  </a:cubicBezTo>
                  <a:cubicBezTo>
                    <a:pt x="77877" y="106371"/>
                    <a:pt x="78826" y="106637"/>
                    <a:pt x="79176" y="107368"/>
                  </a:cubicBezTo>
                  <a:cubicBezTo>
                    <a:pt x="79550" y="107867"/>
                    <a:pt x="80124" y="108864"/>
                    <a:pt x="80299" y="109595"/>
                  </a:cubicBezTo>
                  <a:cubicBezTo>
                    <a:pt x="80299" y="110326"/>
                    <a:pt x="80299" y="111091"/>
                    <a:pt x="80299" y="111822"/>
                  </a:cubicBezTo>
                  <a:cubicBezTo>
                    <a:pt x="80674" y="112055"/>
                    <a:pt x="81223" y="111822"/>
                    <a:pt x="81772" y="112055"/>
                  </a:cubicBezTo>
                  <a:cubicBezTo>
                    <a:pt x="82147" y="112055"/>
                    <a:pt x="82721" y="112554"/>
                    <a:pt x="83071" y="112321"/>
                  </a:cubicBezTo>
                  <a:cubicBezTo>
                    <a:pt x="83645" y="112321"/>
                    <a:pt x="83645" y="111590"/>
                    <a:pt x="83995" y="111324"/>
                  </a:cubicBezTo>
                  <a:cubicBezTo>
                    <a:pt x="84194" y="111091"/>
                    <a:pt x="84569" y="111324"/>
                    <a:pt x="84744" y="111324"/>
                  </a:cubicBezTo>
                  <a:cubicBezTo>
                    <a:pt x="84943" y="111091"/>
                    <a:pt x="85118" y="110825"/>
                    <a:pt x="85293" y="110592"/>
                  </a:cubicBezTo>
                  <a:cubicBezTo>
                    <a:pt x="87915" y="108864"/>
                    <a:pt x="86616" y="114548"/>
                    <a:pt x="86242" y="116011"/>
                  </a:cubicBezTo>
                  <a:cubicBezTo>
                    <a:pt x="85667" y="115778"/>
                    <a:pt x="85493" y="116742"/>
                    <a:pt x="85493" y="117240"/>
                  </a:cubicBezTo>
                  <a:cubicBezTo>
                    <a:pt x="85667" y="117008"/>
                    <a:pt x="86416" y="116742"/>
                    <a:pt x="86791" y="116742"/>
                  </a:cubicBezTo>
                  <a:cubicBezTo>
                    <a:pt x="87340" y="117008"/>
                    <a:pt x="87340" y="117240"/>
                    <a:pt x="87715" y="117739"/>
                  </a:cubicBezTo>
                  <a:cubicBezTo>
                    <a:pt x="88089" y="118470"/>
                    <a:pt x="88089" y="118470"/>
                    <a:pt x="88639" y="118470"/>
                  </a:cubicBezTo>
                  <a:cubicBezTo>
                    <a:pt x="89013" y="118470"/>
                    <a:pt x="89388" y="118470"/>
                    <a:pt x="89762" y="118470"/>
                  </a:cubicBezTo>
                  <a:cubicBezTo>
                    <a:pt x="89762" y="118238"/>
                    <a:pt x="89762" y="118005"/>
                    <a:pt x="89762" y="117739"/>
                  </a:cubicBezTo>
                  <a:cubicBezTo>
                    <a:pt x="89762" y="116742"/>
                    <a:pt x="89563" y="116011"/>
                    <a:pt x="89013" y="115279"/>
                  </a:cubicBezTo>
                  <a:cubicBezTo>
                    <a:pt x="88838" y="115013"/>
                    <a:pt x="88089" y="115013"/>
                    <a:pt x="88089" y="114548"/>
                  </a:cubicBezTo>
                  <a:cubicBezTo>
                    <a:pt x="87915" y="114049"/>
                    <a:pt x="88639" y="113783"/>
                    <a:pt x="89013" y="113783"/>
                  </a:cubicBezTo>
                  <a:cubicBezTo>
                    <a:pt x="89388" y="111822"/>
                    <a:pt x="91410" y="112055"/>
                    <a:pt x="92534" y="111590"/>
                  </a:cubicBezTo>
                  <a:cubicBezTo>
                    <a:pt x="92534" y="111091"/>
                    <a:pt x="92908" y="110825"/>
                    <a:pt x="93283" y="110094"/>
                  </a:cubicBezTo>
                  <a:cubicBezTo>
                    <a:pt x="93283" y="110094"/>
                    <a:pt x="93458" y="110094"/>
                    <a:pt x="93657" y="110094"/>
                  </a:cubicBezTo>
                  <a:cubicBezTo>
                    <a:pt x="93657" y="111822"/>
                    <a:pt x="93083" y="113285"/>
                    <a:pt x="93283" y="114781"/>
                  </a:cubicBezTo>
                  <a:cubicBezTo>
                    <a:pt x="93657" y="115013"/>
                    <a:pt x="93832" y="115013"/>
                    <a:pt x="94207" y="115279"/>
                  </a:cubicBezTo>
                  <a:cubicBezTo>
                    <a:pt x="94207" y="115778"/>
                    <a:pt x="94207" y="116243"/>
                    <a:pt x="94207" y="116742"/>
                  </a:cubicBezTo>
                  <a:cubicBezTo>
                    <a:pt x="94956" y="116742"/>
                    <a:pt x="95330" y="117506"/>
                    <a:pt x="95880" y="118238"/>
                  </a:cubicBezTo>
                  <a:cubicBezTo>
                    <a:pt x="95880" y="118238"/>
                    <a:pt x="97178" y="119966"/>
                    <a:pt x="97178" y="119468"/>
                  </a:cubicBezTo>
                  <a:cubicBezTo>
                    <a:pt x="96978" y="118238"/>
                    <a:pt x="97553" y="118238"/>
                    <a:pt x="98102" y="117739"/>
                  </a:cubicBezTo>
                  <a:cubicBezTo>
                    <a:pt x="98277" y="117506"/>
                    <a:pt x="98476" y="117739"/>
                    <a:pt x="98476" y="117739"/>
                  </a:cubicBezTo>
                  <a:cubicBezTo>
                    <a:pt x="98651" y="117506"/>
                    <a:pt x="98476" y="117240"/>
                    <a:pt x="98651" y="117008"/>
                  </a:cubicBezTo>
                  <a:cubicBezTo>
                    <a:pt x="98851" y="116742"/>
                    <a:pt x="98851" y="116509"/>
                    <a:pt x="99200" y="116243"/>
                  </a:cubicBezTo>
                  <a:cubicBezTo>
                    <a:pt x="99200" y="116011"/>
                    <a:pt x="100524" y="116011"/>
                    <a:pt x="100524" y="116011"/>
                  </a:cubicBezTo>
                  <a:cubicBezTo>
                    <a:pt x="100524" y="114781"/>
                    <a:pt x="101248" y="113783"/>
                    <a:pt x="101997" y="113052"/>
                  </a:cubicBezTo>
                  <a:cubicBezTo>
                    <a:pt x="101997" y="113783"/>
                    <a:pt x="102546" y="114548"/>
                    <a:pt x="103096" y="114282"/>
                  </a:cubicBezTo>
                  <a:cubicBezTo>
                    <a:pt x="103670" y="114282"/>
                    <a:pt x="103670" y="113551"/>
                    <a:pt x="103845" y="112819"/>
                  </a:cubicBezTo>
                  <a:cubicBezTo>
                    <a:pt x="104219" y="112055"/>
                    <a:pt x="104219" y="112055"/>
                    <a:pt x="104968" y="111590"/>
                  </a:cubicBezTo>
                  <a:cubicBezTo>
                    <a:pt x="105518" y="111324"/>
                    <a:pt x="105892" y="110825"/>
                    <a:pt x="106441" y="110825"/>
                  </a:cubicBezTo>
                  <a:cubicBezTo>
                    <a:pt x="105892" y="109861"/>
                    <a:pt x="106267" y="108864"/>
                    <a:pt x="105692" y="107867"/>
                  </a:cubicBezTo>
                  <a:cubicBezTo>
                    <a:pt x="105518" y="107368"/>
                    <a:pt x="105143" y="107135"/>
                    <a:pt x="104968" y="106637"/>
                  </a:cubicBezTo>
                  <a:cubicBezTo>
                    <a:pt x="104594" y="106371"/>
                    <a:pt x="104594" y="105639"/>
                    <a:pt x="104394" y="105141"/>
                  </a:cubicBezTo>
                  <a:cubicBezTo>
                    <a:pt x="103845" y="104177"/>
                    <a:pt x="103096" y="103412"/>
                    <a:pt x="102921" y="102182"/>
                  </a:cubicBezTo>
                  <a:cubicBezTo>
                    <a:pt x="102746" y="100720"/>
                    <a:pt x="103295" y="99955"/>
                    <a:pt x="103670" y="98991"/>
                  </a:cubicBezTo>
                  <a:cubicBezTo>
                    <a:pt x="105318" y="95767"/>
                    <a:pt x="101797" y="96265"/>
                    <a:pt x="100524" y="96033"/>
                  </a:cubicBezTo>
                  <a:cubicBezTo>
                    <a:pt x="99026" y="95534"/>
                    <a:pt x="97353" y="93540"/>
                    <a:pt x="97178" y="91578"/>
                  </a:cubicBezTo>
                  <a:cubicBezTo>
                    <a:pt x="96978" y="90083"/>
                    <a:pt x="97353" y="88620"/>
                    <a:pt x="96978" y="87390"/>
                  </a:cubicBezTo>
                  <a:lnTo>
                    <a:pt x="99400" y="87124"/>
                  </a:lnTo>
                  <a:cubicBezTo>
                    <a:pt x="99775" y="86160"/>
                    <a:pt x="99400" y="86160"/>
                    <a:pt x="99200" y="85662"/>
                  </a:cubicBezTo>
                  <a:cubicBezTo>
                    <a:pt x="98476" y="83434"/>
                    <a:pt x="98277" y="80709"/>
                    <a:pt x="97553" y="78481"/>
                  </a:cubicBezTo>
                  <a:cubicBezTo>
                    <a:pt x="97353" y="78249"/>
                    <a:pt x="97353" y="78249"/>
                    <a:pt x="97353" y="78249"/>
                  </a:cubicBezTo>
                  <a:cubicBezTo>
                    <a:pt x="97727" y="77750"/>
                    <a:pt x="98476" y="77019"/>
                    <a:pt x="98851" y="76753"/>
                  </a:cubicBezTo>
                  <a:cubicBezTo>
                    <a:pt x="99400" y="76753"/>
                    <a:pt x="99575" y="77252"/>
                    <a:pt x="99950" y="77252"/>
                  </a:cubicBezTo>
                  <a:cubicBezTo>
                    <a:pt x="100324" y="77518"/>
                    <a:pt x="100699" y="77252"/>
                    <a:pt x="101073" y="77252"/>
                  </a:cubicBezTo>
                  <a:cubicBezTo>
                    <a:pt x="101797" y="77518"/>
                    <a:pt x="102172" y="78249"/>
                    <a:pt x="103096" y="78016"/>
                  </a:cubicBezTo>
                  <a:cubicBezTo>
                    <a:pt x="103845" y="78016"/>
                    <a:pt x="104394" y="77750"/>
                    <a:pt x="105318" y="78016"/>
                  </a:cubicBezTo>
                  <a:cubicBezTo>
                    <a:pt x="105143" y="77750"/>
                    <a:pt x="104968" y="76753"/>
                    <a:pt x="104968" y="76520"/>
                  </a:cubicBezTo>
                  <a:cubicBezTo>
                    <a:pt x="105143" y="75789"/>
                    <a:pt x="105518" y="76022"/>
                    <a:pt x="105892" y="75789"/>
                  </a:cubicBezTo>
                  <a:cubicBezTo>
                    <a:pt x="106641" y="75058"/>
                    <a:pt x="107191" y="74293"/>
                    <a:pt x="107191" y="73063"/>
                  </a:cubicBezTo>
                  <a:cubicBezTo>
                    <a:pt x="107191" y="72565"/>
                    <a:pt x="106816" y="72332"/>
                    <a:pt x="106991" y="71567"/>
                  </a:cubicBezTo>
                  <a:cubicBezTo>
                    <a:pt x="106991" y="71102"/>
                    <a:pt x="107365" y="70603"/>
                    <a:pt x="107365" y="69839"/>
                  </a:cubicBezTo>
                  <a:cubicBezTo>
                    <a:pt x="107191" y="69373"/>
                    <a:pt x="106816" y="68144"/>
                    <a:pt x="106441" y="67645"/>
                  </a:cubicBezTo>
                  <a:cubicBezTo>
                    <a:pt x="107365" y="67645"/>
                    <a:pt x="107915" y="67379"/>
                    <a:pt x="108863" y="67379"/>
                  </a:cubicBezTo>
                  <a:cubicBezTo>
                    <a:pt x="109213" y="67379"/>
                    <a:pt x="110162" y="67645"/>
                    <a:pt x="110511" y="67146"/>
                  </a:cubicBezTo>
                  <a:cubicBezTo>
                    <a:pt x="110711" y="66880"/>
                    <a:pt x="110511" y="65916"/>
                    <a:pt x="110711" y="65418"/>
                  </a:cubicBezTo>
                  <a:cubicBezTo>
                    <a:pt x="110886" y="64188"/>
                    <a:pt x="111810" y="63423"/>
                    <a:pt x="112559" y="62925"/>
                  </a:cubicBezTo>
                  <a:cubicBezTo>
                    <a:pt x="113483" y="62193"/>
                    <a:pt x="114406" y="62459"/>
                    <a:pt x="115330" y="62459"/>
                  </a:cubicBezTo>
                  <a:cubicBezTo>
                    <a:pt x="115330" y="60963"/>
                    <a:pt x="115330" y="59966"/>
                    <a:pt x="115905" y="58736"/>
                  </a:cubicBezTo>
                  <a:cubicBezTo>
                    <a:pt x="116279" y="58271"/>
                    <a:pt x="116454" y="57772"/>
                    <a:pt x="116629" y="57274"/>
                  </a:cubicBezTo>
                  <a:cubicBezTo>
                    <a:pt x="116828" y="56509"/>
                    <a:pt x="116828" y="55778"/>
                    <a:pt x="117378" y="55545"/>
                  </a:cubicBezTo>
                  <a:cubicBezTo>
                    <a:pt x="117378" y="53817"/>
                    <a:pt x="117003" y="50858"/>
                    <a:pt x="118501" y="50592"/>
                  </a:cubicBezTo>
                  <a:cubicBezTo>
                    <a:pt x="119225" y="48864"/>
                    <a:pt x="118302" y="46903"/>
                    <a:pt x="118876" y="45174"/>
                  </a:cubicBezTo>
                  <a:cubicBezTo>
                    <a:pt x="119225" y="44177"/>
                    <a:pt x="119975" y="44443"/>
                    <a:pt x="119600" y="42947"/>
                  </a:cubicBezTo>
                  <a:cubicBezTo>
                    <a:pt x="119225" y="42216"/>
                    <a:pt x="118876" y="41950"/>
                    <a:pt x="118676" y="41218"/>
                  </a:cubicBezTo>
                  <a:cubicBezTo>
                    <a:pt x="118501" y="40986"/>
                    <a:pt x="118302" y="40720"/>
                    <a:pt x="118127" y="40720"/>
                  </a:cubicBezTo>
                  <a:cubicBezTo>
                    <a:pt x="117752" y="40487"/>
                    <a:pt x="117378" y="40720"/>
                    <a:pt x="117203" y="40487"/>
                  </a:cubicBezTo>
                  <a:cubicBezTo>
                    <a:pt x="116454" y="39988"/>
                    <a:pt x="116279" y="38759"/>
                    <a:pt x="115905" y="38260"/>
                  </a:cubicBezTo>
                  <a:cubicBezTo>
                    <a:pt x="114981" y="36531"/>
                    <a:pt x="114406" y="36033"/>
                    <a:pt x="112933" y="36531"/>
                  </a:cubicBezTo>
                  <a:cubicBezTo>
                    <a:pt x="111435" y="36764"/>
                    <a:pt x="110511" y="36033"/>
                    <a:pt x="109213" y="35534"/>
                  </a:cubicBezTo>
                  <a:cubicBezTo>
                    <a:pt x="108114" y="35036"/>
                    <a:pt x="106441" y="33573"/>
                    <a:pt x="105518" y="33573"/>
                  </a:cubicBezTo>
                  <a:cubicBezTo>
                    <a:pt x="105518" y="32842"/>
                    <a:pt x="105318" y="32077"/>
                    <a:pt x="104594" y="31844"/>
                  </a:cubicBezTo>
                  <a:cubicBezTo>
                    <a:pt x="103845" y="31612"/>
                    <a:pt x="103470" y="32576"/>
                    <a:pt x="102746" y="32343"/>
                  </a:cubicBezTo>
                  <a:cubicBezTo>
                    <a:pt x="102372" y="33074"/>
                    <a:pt x="102546" y="34304"/>
                    <a:pt x="101797" y="34570"/>
                  </a:cubicBezTo>
                  <a:cubicBezTo>
                    <a:pt x="101248" y="34803"/>
                    <a:pt x="100149" y="34570"/>
                    <a:pt x="99575" y="34304"/>
                  </a:cubicBezTo>
                  <a:cubicBezTo>
                    <a:pt x="98277" y="34072"/>
                    <a:pt x="96429" y="33573"/>
                    <a:pt x="95131" y="33806"/>
                  </a:cubicBezTo>
                  <a:cubicBezTo>
                    <a:pt x="94382" y="34072"/>
                    <a:pt x="93832" y="35036"/>
                    <a:pt x="92908" y="35301"/>
                  </a:cubicBezTo>
                  <a:cubicBezTo>
                    <a:pt x="92159" y="35534"/>
                    <a:pt x="91410" y="35800"/>
                    <a:pt x="90686" y="36265"/>
                  </a:cubicBezTo>
                  <a:cubicBezTo>
                    <a:pt x="90312" y="36764"/>
                    <a:pt x="90137" y="37030"/>
                    <a:pt x="89563" y="37030"/>
                  </a:cubicBezTo>
                  <a:cubicBezTo>
                    <a:pt x="89188" y="37263"/>
                    <a:pt x="88838" y="37030"/>
                    <a:pt x="88464" y="37030"/>
                  </a:cubicBezTo>
                  <a:cubicBezTo>
                    <a:pt x="88089" y="37263"/>
                    <a:pt x="87915" y="37761"/>
                    <a:pt x="87715" y="37994"/>
                  </a:cubicBezTo>
                  <a:cubicBezTo>
                    <a:pt x="87340" y="38260"/>
                    <a:pt x="86966" y="38260"/>
                    <a:pt x="86616" y="38260"/>
                  </a:cubicBezTo>
                  <a:cubicBezTo>
                    <a:pt x="86616" y="38759"/>
                    <a:pt x="86416" y="38991"/>
                    <a:pt x="86416" y="39257"/>
                  </a:cubicBezTo>
                  <a:cubicBezTo>
                    <a:pt x="85493" y="39490"/>
                    <a:pt x="84369" y="38991"/>
                    <a:pt x="83445" y="39257"/>
                  </a:cubicBezTo>
                  <a:cubicBezTo>
                    <a:pt x="82347" y="39490"/>
                    <a:pt x="82721" y="39988"/>
                    <a:pt x="82147" y="40986"/>
                  </a:cubicBezTo>
                  <a:cubicBezTo>
                    <a:pt x="81598" y="41717"/>
                    <a:pt x="81223" y="41218"/>
                    <a:pt x="80674" y="40986"/>
                  </a:cubicBezTo>
                  <a:cubicBezTo>
                    <a:pt x="79925" y="40487"/>
                    <a:pt x="79925" y="40720"/>
                    <a:pt x="79001" y="40986"/>
                  </a:cubicBezTo>
                  <a:cubicBezTo>
                    <a:pt x="78451" y="41218"/>
                    <a:pt x="77702" y="41218"/>
                    <a:pt x="77153" y="41218"/>
                  </a:cubicBezTo>
                  <a:cubicBezTo>
                    <a:pt x="76579" y="41218"/>
                    <a:pt x="76029" y="40986"/>
                    <a:pt x="75480" y="40986"/>
                  </a:cubicBezTo>
                  <a:cubicBezTo>
                    <a:pt x="74931" y="40986"/>
                    <a:pt x="73807" y="41717"/>
                    <a:pt x="73433" y="41484"/>
                  </a:cubicBezTo>
                  <a:cubicBezTo>
                    <a:pt x="71960" y="40720"/>
                    <a:pt x="75106" y="38759"/>
                    <a:pt x="75855" y="38759"/>
                  </a:cubicBezTo>
                  <a:cubicBezTo>
                    <a:pt x="75855" y="37994"/>
                    <a:pt x="75855" y="37761"/>
                    <a:pt x="75480" y="37263"/>
                  </a:cubicBezTo>
                  <a:cubicBezTo>
                    <a:pt x="75305" y="37030"/>
                    <a:pt x="75106" y="37030"/>
                    <a:pt x="74931" y="37030"/>
                  </a:cubicBezTo>
                  <a:cubicBezTo>
                    <a:pt x="74731" y="36764"/>
                    <a:pt x="74731" y="36265"/>
                    <a:pt x="74556" y="36033"/>
                  </a:cubicBezTo>
                  <a:cubicBezTo>
                    <a:pt x="73807" y="35036"/>
                    <a:pt x="73258" y="35534"/>
                    <a:pt x="72334" y="35301"/>
                  </a:cubicBezTo>
                  <a:cubicBezTo>
                    <a:pt x="71960" y="35036"/>
                    <a:pt x="71385" y="35036"/>
                    <a:pt x="71210" y="34803"/>
                  </a:cubicBezTo>
                  <a:cubicBezTo>
                    <a:pt x="70836" y="34304"/>
                    <a:pt x="70836" y="33573"/>
                    <a:pt x="70661" y="33307"/>
                  </a:cubicBezTo>
                  <a:cubicBezTo>
                    <a:pt x="70112" y="32842"/>
                    <a:pt x="68813" y="33074"/>
                    <a:pt x="68064" y="33074"/>
                  </a:cubicBezTo>
                  <a:cubicBezTo>
                    <a:pt x="66766" y="32842"/>
                    <a:pt x="66392" y="33074"/>
                    <a:pt x="65468" y="31612"/>
                  </a:cubicBezTo>
                  <a:cubicBezTo>
                    <a:pt x="64344" y="30349"/>
                    <a:pt x="64918" y="28886"/>
                    <a:pt x="64544" y="27157"/>
                  </a:cubicBezTo>
                  <a:cubicBezTo>
                    <a:pt x="64544" y="26393"/>
                    <a:pt x="64169" y="25429"/>
                    <a:pt x="63620" y="24698"/>
                  </a:cubicBezTo>
                  <a:cubicBezTo>
                    <a:pt x="63046" y="23700"/>
                    <a:pt x="62496" y="23933"/>
                    <a:pt x="61573" y="23700"/>
                  </a:cubicBezTo>
                  <a:cubicBezTo>
                    <a:pt x="60099" y="23434"/>
                    <a:pt x="60099" y="21972"/>
                    <a:pt x="59525" y="20476"/>
                  </a:cubicBezTo>
                  <a:cubicBezTo>
                    <a:pt x="58776" y="19013"/>
                    <a:pt x="57303" y="20243"/>
                    <a:pt x="56204" y="19479"/>
                  </a:cubicBezTo>
                  <a:cubicBezTo>
                    <a:pt x="55630" y="19013"/>
                    <a:pt x="55455" y="18249"/>
                    <a:pt x="55081" y="17783"/>
                  </a:cubicBezTo>
                  <a:cubicBezTo>
                    <a:pt x="54706" y="17019"/>
                    <a:pt x="54157" y="17019"/>
                    <a:pt x="53782" y="16520"/>
                  </a:cubicBezTo>
                  <a:cubicBezTo>
                    <a:pt x="53408" y="15789"/>
                    <a:pt x="52858" y="14559"/>
                    <a:pt x="52659" y="13828"/>
                  </a:cubicBezTo>
                  <a:cubicBezTo>
                    <a:pt x="52309" y="12598"/>
                    <a:pt x="52309" y="11601"/>
                    <a:pt x="51735" y="10603"/>
                  </a:cubicBezTo>
                  <a:cubicBezTo>
                    <a:pt x="50811" y="8875"/>
                    <a:pt x="49338" y="6914"/>
                    <a:pt x="47490" y="7911"/>
                  </a:cubicBezTo>
                  <a:cubicBezTo>
                    <a:pt x="47116" y="8144"/>
                    <a:pt x="47290" y="8642"/>
                    <a:pt x="46741" y="8875"/>
                  </a:cubicBezTo>
                  <a:cubicBezTo>
                    <a:pt x="46192" y="9141"/>
                    <a:pt x="45817" y="8642"/>
                    <a:pt x="45617" y="8144"/>
                  </a:cubicBezTo>
                  <a:cubicBezTo>
                    <a:pt x="45443" y="7146"/>
                    <a:pt x="45817" y="5418"/>
                    <a:pt x="45817" y="4454"/>
                  </a:cubicBezTo>
                  <a:cubicBezTo>
                    <a:pt x="45817" y="2725"/>
                    <a:pt x="45243" y="2958"/>
                    <a:pt x="43945" y="2725"/>
                  </a:cubicBezTo>
                  <a:cubicBezTo>
                    <a:pt x="43021" y="2725"/>
                    <a:pt x="42097" y="2725"/>
                    <a:pt x="41373" y="2227"/>
                  </a:cubicBezTo>
                  <a:cubicBezTo>
                    <a:pt x="41173" y="2227"/>
                    <a:pt x="41173" y="1961"/>
                    <a:pt x="40998" y="1728"/>
                  </a:cubicBezTo>
                  <a:cubicBezTo>
                    <a:pt x="40799" y="1728"/>
                    <a:pt x="40424" y="1728"/>
                    <a:pt x="40249" y="1728"/>
                  </a:cubicBezTo>
                  <a:cubicBezTo>
                    <a:pt x="39700" y="1728"/>
                    <a:pt x="39325" y="1728"/>
                    <a:pt x="38751" y="1961"/>
                  </a:cubicBezTo>
                  <a:cubicBezTo>
                    <a:pt x="37652" y="2227"/>
                    <a:pt x="36903" y="3191"/>
                    <a:pt x="36354" y="1229"/>
                  </a:cubicBezTo>
                  <a:cubicBezTo>
                    <a:pt x="35980" y="1229"/>
                    <a:pt x="35980" y="498"/>
                    <a:pt x="35605" y="232"/>
                  </a:cubicBezTo>
                  <a:cubicBezTo>
                    <a:pt x="35255" y="0"/>
                    <a:pt x="34307" y="232"/>
                    <a:pt x="33957" y="498"/>
                  </a:cubicBezTo>
                  <a:cubicBezTo>
                    <a:pt x="33383" y="731"/>
                    <a:pt x="33583" y="1462"/>
                    <a:pt x="33008" y="1728"/>
                  </a:cubicBezTo>
                  <a:cubicBezTo>
                    <a:pt x="32459" y="2227"/>
                    <a:pt x="32284" y="1462"/>
                    <a:pt x="31710" y="1229"/>
                  </a:cubicBezTo>
                  <a:cubicBezTo>
                    <a:pt x="30611" y="997"/>
                    <a:pt x="30062" y="1728"/>
                    <a:pt x="29113" y="2227"/>
                  </a:cubicBezTo>
                  <a:cubicBezTo>
                    <a:pt x="28014" y="2459"/>
                    <a:pt x="27465" y="2958"/>
                    <a:pt x="26342" y="2958"/>
                  </a:cubicBezTo>
                  <a:cubicBezTo>
                    <a:pt x="26167" y="3457"/>
                    <a:pt x="26167" y="3689"/>
                    <a:pt x="26167" y="4188"/>
                  </a:cubicBezTo>
                  <a:cubicBezTo>
                    <a:pt x="24669" y="4188"/>
                    <a:pt x="23920" y="3689"/>
                    <a:pt x="22646" y="3191"/>
                  </a:cubicBezTo>
                  <a:cubicBezTo>
                    <a:pt x="21697" y="2958"/>
                    <a:pt x="19475" y="1961"/>
                    <a:pt x="18551" y="2725"/>
                  </a:cubicBezTo>
                  <a:cubicBezTo>
                    <a:pt x="19675" y="3457"/>
                    <a:pt x="20774" y="2459"/>
                    <a:pt x="21148" y="4686"/>
                  </a:cubicBezTo>
                  <a:cubicBezTo>
                    <a:pt x="21348" y="4686"/>
                    <a:pt x="21523" y="4952"/>
                    <a:pt x="21897" y="5185"/>
                  </a:cubicBezTo>
                  <a:cubicBezTo>
                    <a:pt x="21897" y="5684"/>
                    <a:pt x="21897" y="5916"/>
                    <a:pt x="21897" y="6415"/>
                  </a:cubicBezTo>
                  <a:cubicBezTo>
                    <a:pt x="21348" y="6648"/>
                    <a:pt x="20973" y="6648"/>
                    <a:pt x="20399" y="6648"/>
                  </a:cubicBezTo>
                  <a:cubicBezTo>
                    <a:pt x="19850" y="6648"/>
                    <a:pt x="19300" y="6914"/>
                    <a:pt x="18726" y="7146"/>
                  </a:cubicBezTo>
                  <a:cubicBezTo>
                    <a:pt x="17428" y="7412"/>
                    <a:pt x="16878" y="6415"/>
                    <a:pt x="15780" y="6182"/>
                  </a:cubicBezTo>
                  <a:cubicBezTo>
                    <a:pt x="14656" y="5684"/>
                    <a:pt x="13558" y="6182"/>
                    <a:pt x="12434" y="6182"/>
                  </a:cubicBezTo>
                  <a:cubicBezTo>
                    <a:pt x="12059" y="6182"/>
                    <a:pt x="11136" y="5916"/>
                    <a:pt x="10761" y="6182"/>
                  </a:cubicBezTo>
                  <a:cubicBezTo>
                    <a:pt x="10387" y="6415"/>
                    <a:pt x="10037" y="7146"/>
                    <a:pt x="9662" y="7645"/>
                  </a:cubicBezTo>
                  <a:cubicBezTo>
                    <a:pt x="9662" y="8642"/>
                    <a:pt x="9288" y="9141"/>
                    <a:pt x="8539" y="9141"/>
                  </a:cubicBezTo>
                  <a:cubicBezTo>
                    <a:pt x="8364" y="9872"/>
                    <a:pt x="8164" y="10869"/>
                    <a:pt x="7990" y="11601"/>
                  </a:cubicBezTo>
                  <a:cubicBezTo>
                    <a:pt x="7440" y="11833"/>
                    <a:pt x="6866" y="11601"/>
                    <a:pt x="6317" y="11601"/>
                  </a:cubicBezTo>
                  <a:cubicBezTo>
                    <a:pt x="6317" y="14326"/>
                    <a:pt x="3545" y="13828"/>
                    <a:pt x="3345" y="16288"/>
                  </a:cubicBezTo>
                  <a:cubicBezTo>
                    <a:pt x="3171" y="16288"/>
                    <a:pt x="3171" y="16288"/>
                    <a:pt x="3171" y="16520"/>
                  </a:cubicBezTo>
                  <a:cubicBezTo>
                    <a:pt x="2247" y="16786"/>
                    <a:pt x="1872" y="15290"/>
                    <a:pt x="1123" y="16786"/>
                  </a:cubicBezTo>
                  <a:cubicBezTo>
                    <a:pt x="948" y="17285"/>
                    <a:pt x="1123" y="17783"/>
                    <a:pt x="948" y="18249"/>
                  </a:cubicBezTo>
                  <a:cubicBezTo>
                    <a:pt x="948" y="18747"/>
                    <a:pt x="199" y="19479"/>
                    <a:pt x="199" y="19745"/>
                  </a:cubicBezTo>
                  <a:cubicBezTo>
                    <a:pt x="199" y="20243"/>
                    <a:pt x="374" y="20243"/>
                    <a:pt x="574" y="20742"/>
                  </a:cubicBezTo>
                  <a:cubicBezTo>
                    <a:pt x="749" y="21473"/>
                    <a:pt x="749" y="22204"/>
                    <a:pt x="574" y="23202"/>
                  </a:cubicBezTo>
                  <a:cubicBezTo>
                    <a:pt x="374" y="23434"/>
                    <a:pt x="0" y="23700"/>
                    <a:pt x="374" y="24199"/>
                  </a:cubicBezTo>
                  <a:cubicBezTo>
                    <a:pt x="374" y="24199"/>
                    <a:pt x="1323" y="24199"/>
                    <a:pt x="1498" y="24199"/>
                  </a:cubicBezTo>
                  <a:cubicBezTo>
                    <a:pt x="1123" y="25429"/>
                    <a:pt x="2796" y="24930"/>
                    <a:pt x="2621" y="26393"/>
                  </a:cubicBezTo>
                  <a:cubicBezTo>
                    <a:pt x="3345" y="26393"/>
                    <a:pt x="3545" y="25163"/>
                    <a:pt x="4469" y="25429"/>
                  </a:cubicBezTo>
                  <a:cubicBezTo>
                    <a:pt x="4469" y="25662"/>
                    <a:pt x="4469" y="25662"/>
                    <a:pt x="4469" y="25662"/>
                  </a:cubicBezTo>
                  <a:cubicBezTo>
                    <a:pt x="5193" y="25927"/>
                    <a:pt x="5767" y="24930"/>
                    <a:pt x="6491" y="25429"/>
                  </a:cubicBezTo>
                  <a:cubicBezTo>
                    <a:pt x="6691" y="25429"/>
                    <a:pt x="6691" y="25927"/>
                    <a:pt x="6866" y="25927"/>
                  </a:cubicBezTo>
                  <a:cubicBezTo>
                    <a:pt x="7066" y="26160"/>
                    <a:pt x="7240" y="25927"/>
                    <a:pt x="7440" y="25927"/>
                  </a:cubicBezTo>
                  <a:cubicBezTo>
                    <a:pt x="7815" y="26160"/>
                    <a:pt x="8164" y="26160"/>
                    <a:pt x="8539" y="26160"/>
                  </a:cubicBezTo>
                  <a:cubicBezTo>
                    <a:pt x="8539" y="26891"/>
                    <a:pt x="9088" y="27390"/>
                    <a:pt x="9288" y="27889"/>
                  </a:cubicBezTo>
                  <a:cubicBezTo>
                    <a:pt x="9463" y="28620"/>
                    <a:pt x="9288" y="29385"/>
                    <a:pt x="9463" y="29850"/>
                  </a:cubicBezTo>
                  <a:cubicBezTo>
                    <a:pt x="9662" y="31113"/>
                    <a:pt x="10037" y="30349"/>
                    <a:pt x="10586" y="30847"/>
                  </a:cubicBezTo>
                  <a:cubicBezTo>
                    <a:pt x="11136" y="31346"/>
                    <a:pt x="10761" y="32343"/>
                    <a:pt x="11510" y="32077"/>
                  </a:cubicBezTo>
                  <a:cubicBezTo>
                    <a:pt x="11885" y="32842"/>
                    <a:pt x="12609" y="32343"/>
                    <a:pt x="13183" y="32842"/>
                  </a:cubicBezTo>
                  <a:cubicBezTo>
                    <a:pt x="13558" y="33074"/>
                    <a:pt x="13732" y="33806"/>
                    <a:pt x="13932" y="34072"/>
                  </a:cubicBezTo>
                  <a:cubicBezTo>
                    <a:pt x="14282" y="34304"/>
                    <a:pt x="14656" y="34570"/>
                    <a:pt x="15031" y="34570"/>
                  </a:cubicBezTo>
                  <a:cubicBezTo>
                    <a:pt x="16329" y="35036"/>
                    <a:pt x="17627" y="34304"/>
                    <a:pt x="18726" y="35301"/>
                  </a:cubicBezTo>
                  <a:cubicBezTo>
                    <a:pt x="18726" y="35534"/>
                    <a:pt x="18726" y="36033"/>
                    <a:pt x="18726" y="36531"/>
                  </a:cubicBezTo>
                  <a:cubicBezTo>
                    <a:pt x="18377" y="36531"/>
                    <a:pt x="18377" y="36764"/>
                    <a:pt x="18377" y="37263"/>
                  </a:cubicBezTo>
                  <a:cubicBezTo>
                    <a:pt x="17078" y="37263"/>
                    <a:pt x="16704" y="40986"/>
                    <a:pt x="17802" y="41717"/>
                  </a:cubicBezTo>
                  <a:cubicBezTo>
                    <a:pt x="18002" y="41950"/>
                    <a:pt x="18551" y="41717"/>
                    <a:pt x="18726" y="41717"/>
                  </a:cubicBezTo>
                  <a:cubicBezTo>
                    <a:pt x="19300" y="41950"/>
                    <a:pt x="19101" y="42714"/>
                    <a:pt x="19475" y="42947"/>
                  </a:cubicBezTo>
                  <a:cubicBezTo>
                    <a:pt x="20049" y="43445"/>
                    <a:pt x="20973" y="43678"/>
                    <a:pt x="21148" y="44675"/>
                  </a:cubicBezTo>
                  <a:cubicBezTo>
                    <a:pt x="21897" y="44675"/>
                    <a:pt x="22821" y="44443"/>
                    <a:pt x="22996" y="45407"/>
                  </a:cubicBezTo>
                  <a:cubicBezTo>
                    <a:pt x="23370" y="46138"/>
                    <a:pt x="22821" y="47135"/>
                    <a:pt x="22446" y="47900"/>
                  </a:cubicBezTo>
                  <a:cubicBezTo>
                    <a:pt x="22272" y="48365"/>
                    <a:pt x="22072" y="48631"/>
                    <a:pt x="22072" y="49130"/>
                  </a:cubicBezTo>
                  <a:cubicBezTo>
                    <a:pt x="22072" y="49628"/>
                    <a:pt x="22272" y="50094"/>
                    <a:pt x="21897" y="50592"/>
                  </a:cubicBezTo>
                  <a:cubicBezTo>
                    <a:pt x="21897" y="50858"/>
                    <a:pt x="21348" y="50858"/>
                    <a:pt x="20973" y="51091"/>
                  </a:cubicBezTo>
                  <a:cubicBezTo>
                    <a:pt x="20774" y="51357"/>
                    <a:pt x="20599" y="52088"/>
                    <a:pt x="20599" y="52321"/>
                  </a:cubicBezTo>
                  <a:cubicBezTo>
                    <a:pt x="20049" y="52321"/>
                    <a:pt x="19675" y="52321"/>
                    <a:pt x="19101" y="52321"/>
                  </a:cubicBezTo>
                  <a:cubicBezTo>
                    <a:pt x="18926" y="52321"/>
                    <a:pt x="18551" y="52321"/>
                    <a:pt x="18377" y="52321"/>
                  </a:cubicBezTo>
                  <a:cubicBezTo>
                    <a:pt x="18002" y="52587"/>
                    <a:pt x="17802" y="52819"/>
                    <a:pt x="17802" y="52819"/>
                  </a:cubicBezTo>
                  <a:cubicBezTo>
                    <a:pt x="17428" y="53052"/>
                    <a:pt x="16504" y="53052"/>
                    <a:pt x="16329" y="53318"/>
                  </a:cubicBezTo>
                  <a:cubicBezTo>
                    <a:pt x="15955" y="53817"/>
                    <a:pt x="16154" y="54781"/>
                    <a:pt x="16154" y="55279"/>
                  </a:cubicBezTo>
                  <a:cubicBezTo>
                    <a:pt x="16154" y="56277"/>
                    <a:pt x="15955" y="56509"/>
                    <a:pt x="15780" y="57274"/>
                  </a:cubicBezTo>
                  <a:cubicBezTo>
                    <a:pt x="15230" y="58504"/>
                    <a:pt x="15405" y="58271"/>
                    <a:pt x="14856" y="58271"/>
                  </a:cubicBezTo>
                  <a:cubicBezTo>
                    <a:pt x="14107" y="58005"/>
                    <a:pt x="12434" y="57506"/>
                    <a:pt x="11885" y="58271"/>
                  </a:cubicBezTo>
                  <a:cubicBezTo>
                    <a:pt x="11685" y="58504"/>
                    <a:pt x="11685" y="59501"/>
                    <a:pt x="11685" y="59966"/>
                  </a:cubicBezTo>
                  <a:cubicBezTo>
                    <a:pt x="11510" y="60731"/>
                    <a:pt x="10961" y="62692"/>
                    <a:pt x="11510" y="62925"/>
                  </a:cubicBezTo>
                  <a:cubicBezTo>
                    <a:pt x="11510" y="64188"/>
                    <a:pt x="11510" y="65418"/>
                    <a:pt x="11685" y="66648"/>
                  </a:cubicBezTo>
                  <a:cubicBezTo>
                    <a:pt x="11885" y="66648"/>
                    <a:pt x="11885" y="66880"/>
                    <a:pt x="12059" y="66880"/>
                  </a:cubicBezTo>
                  <a:cubicBezTo>
                    <a:pt x="12059" y="69108"/>
                    <a:pt x="12059" y="71102"/>
                    <a:pt x="12434" y="73296"/>
                  </a:cubicBezTo>
                  <a:cubicBezTo>
                    <a:pt x="12808" y="74293"/>
                    <a:pt x="12983" y="75290"/>
                    <a:pt x="12983" y="76288"/>
                  </a:cubicBezTo>
                  <a:cubicBezTo>
                    <a:pt x="12808" y="76753"/>
                    <a:pt x="12609" y="77019"/>
                    <a:pt x="12609" y="77518"/>
                  </a:cubicBezTo>
                  <a:cubicBezTo>
                    <a:pt x="12609" y="77750"/>
                    <a:pt x="12983" y="77750"/>
                    <a:pt x="12983" y="78249"/>
                  </a:cubicBezTo>
                  <a:cubicBezTo>
                    <a:pt x="12983" y="78481"/>
                    <a:pt x="12983" y="78747"/>
                    <a:pt x="12983" y="78980"/>
                  </a:cubicBezTo>
                  <a:cubicBezTo>
                    <a:pt x="12983" y="80210"/>
                    <a:pt x="12434" y="81207"/>
                    <a:pt x="12434" y="82204"/>
                  </a:cubicBezTo>
                  <a:cubicBezTo>
                    <a:pt x="12434" y="82437"/>
                    <a:pt x="12609" y="83202"/>
                    <a:pt x="12808" y="83434"/>
                  </a:cubicBezTo>
                  <a:cubicBezTo>
                    <a:pt x="12808" y="84166"/>
                    <a:pt x="12983" y="84930"/>
                    <a:pt x="12983" y="85662"/>
                  </a:cubicBezTo>
                  <a:cubicBezTo>
                    <a:pt x="12983" y="86160"/>
                    <a:pt x="12983" y="86891"/>
                    <a:pt x="12808" y="87390"/>
                  </a:cubicBezTo>
                  <a:cubicBezTo>
                    <a:pt x="12808" y="87889"/>
                    <a:pt x="12259" y="88354"/>
                    <a:pt x="12259" y="88620"/>
                  </a:cubicBezTo>
                  <a:cubicBezTo>
                    <a:pt x="12059" y="89351"/>
                    <a:pt x="12434" y="89351"/>
                    <a:pt x="12609" y="89850"/>
                  </a:cubicBezTo>
                  <a:cubicBezTo>
                    <a:pt x="12609" y="90349"/>
                    <a:pt x="12609" y="91080"/>
                    <a:pt x="12609" y="91578"/>
                  </a:cubicBezTo>
                  <a:lnTo>
                    <a:pt x="12808" y="91578"/>
                  </a:lnTo>
                  <a:cubicBezTo>
                    <a:pt x="12808" y="92576"/>
                    <a:pt x="12609" y="93307"/>
                    <a:pt x="12609" y="94038"/>
                  </a:cubicBezTo>
                  <a:cubicBezTo>
                    <a:pt x="13732" y="94038"/>
                    <a:pt x="14856" y="94537"/>
                    <a:pt x="14656" y="96265"/>
                  </a:cubicBezTo>
                  <a:cubicBezTo>
                    <a:pt x="15780" y="96498"/>
                    <a:pt x="19101" y="96498"/>
                    <a:pt x="19475" y="98493"/>
                  </a:cubicBezTo>
                  <a:cubicBezTo>
                    <a:pt x="20049" y="98725"/>
                    <a:pt x="20049" y="99722"/>
                    <a:pt x="20599" y="99955"/>
                  </a:cubicBezTo>
                  <a:cubicBezTo>
                    <a:pt x="20973" y="100454"/>
                    <a:pt x="21523" y="99955"/>
                    <a:pt x="21897" y="100221"/>
                  </a:cubicBezTo>
                  <a:cubicBezTo>
                    <a:pt x="22821" y="100952"/>
                    <a:pt x="22072" y="103911"/>
                    <a:pt x="23920" y="103412"/>
                  </a:cubicBezTo>
                  <a:cubicBezTo>
                    <a:pt x="23920" y="103180"/>
                    <a:pt x="24119" y="102947"/>
                    <a:pt x="24119" y="102681"/>
                  </a:cubicBezTo>
                  <a:cubicBezTo>
                    <a:pt x="25418" y="102681"/>
                    <a:pt x="26167" y="103678"/>
                    <a:pt x="27465" y="103678"/>
                  </a:cubicBezTo>
                  <a:cubicBezTo>
                    <a:pt x="27465" y="103180"/>
                    <a:pt x="27465" y="102681"/>
                    <a:pt x="27465" y="102182"/>
                  </a:cubicBezTo>
                  <a:cubicBezTo>
                    <a:pt x="27840" y="101950"/>
                    <a:pt x="28189" y="101717"/>
                    <a:pt x="28764" y="101717"/>
                  </a:cubicBezTo>
                  <a:cubicBezTo>
                    <a:pt x="28764" y="102947"/>
                    <a:pt x="28014" y="103911"/>
                    <a:pt x="28189" y="105141"/>
                  </a:cubicBezTo>
                  <a:cubicBezTo>
                    <a:pt x="28389" y="105141"/>
                    <a:pt x="28389" y="105141"/>
                    <a:pt x="28389" y="105141"/>
                  </a:cubicBezTo>
                  <a:cubicBezTo>
                    <a:pt x="28389" y="105905"/>
                    <a:pt x="28564" y="106371"/>
                    <a:pt x="28189" y="107368"/>
                  </a:cubicBezTo>
                  <a:cubicBezTo>
                    <a:pt x="28189" y="107634"/>
                    <a:pt x="27091" y="108365"/>
                    <a:pt x="28014" y="108864"/>
                  </a:cubicBezTo>
                  <a:cubicBezTo>
                    <a:pt x="28014" y="109362"/>
                    <a:pt x="28014" y="110094"/>
                    <a:pt x="28189" y="110326"/>
                  </a:cubicBezTo>
                  <a:cubicBezTo>
                    <a:pt x="28764" y="109362"/>
                    <a:pt x="30611" y="109595"/>
                    <a:pt x="31535" y="109861"/>
                  </a:cubicBezTo>
                  <a:cubicBezTo>
                    <a:pt x="31535" y="110326"/>
                    <a:pt x="31710" y="110825"/>
                    <a:pt x="31910" y="111324"/>
                  </a:cubicBezTo>
                  <a:cubicBezTo>
                    <a:pt x="32084" y="111324"/>
                    <a:pt x="32284" y="111324"/>
                    <a:pt x="32284" y="111324"/>
                  </a:cubicBezTo>
                  <a:lnTo>
                    <a:pt x="32284" y="111590"/>
                  </a:lnTo>
                  <a:cubicBezTo>
                    <a:pt x="32634" y="111590"/>
                    <a:pt x="33008" y="111590"/>
                    <a:pt x="33208" y="111590"/>
                  </a:cubicBezTo>
                  <a:cubicBezTo>
                    <a:pt x="33208" y="111091"/>
                    <a:pt x="33383" y="110825"/>
                    <a:pt x="33757" y="110825"/>
                  </a:cubicBezTo>
                  <a:cubicBezTo>
                    <a:pt x="33757" y="110825"/>
                    <a:pt x="33757" y="110825"/>
                    <a:pt x="33757" y="110592"/>
                  </a:cubicBezTo>
                  <a:cubicBezTo>
                    <a:pt x="34132" y="110592"/>
                    <a:pt x="34506" y="110592"/>
                    <a:pt x="34681" y="110592"/>
                  </a:cubicBezTo>
                  <a:cubicBezTo>
                    <a:pt x="34881" y="111590"/>
                    <a:pt x="35430" y="111822"/>
                    <a:pt x="35255" y="112554"/>
                  </a:cubicBezTo>
                  <a:cubicBezTo>
                    <a:pt x="35805" y="112554"/>
                    <a:pt x="36354" y="112554"/>
                    <a:pt x="36729" y="112554"/>
                  </a:cubicBezTo>
                  <a:cubicBezTo>
                    <a:pt x="37278" y="112819"/>
                    <a:pt x="38401" y="114282"/>
                    <a:pt x="38576" y="115013"/>
                  </a:cubicBezTo>
                  <a:cubicBezTo>
                    <a:pt x="38576" y="115279"/>
                    <a:pt x="38576" y="115778"/>
                    <a:pt x="38401" y="116243"/>
                  </a:cubicBezTo>
                  <a:lnTo>
                    <a:pt x="38576" y="116243"/>
                  </a:lnTo>
                  <a:cubicBezTo>
                    <a:pt x="39325" y="116742"/>
                    <a:pt x="39700" y="117008"/>
                    <a:pt x="40424" y="117008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7" name="Shape 2620"/>
            <p:cNvSpPr/>
            <p:nvPr/>
          </p:nvSpPr>
          <p:spPr>
            <a:xfrm>
              <a:off x="15061662" y="6998675"/>
              <a:ext cx="3813" cy="19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105000" y="0"/>
                  </a:cubicBezTo>
                  <a:lnTo>
                    <a:pt x="105000" y="0"/>
                  </a:lnTo>
                  <a:lnTo>
                    <a:pt x="0" y="0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8" name="Shape 2621"/>
            <p:cNvSpPr/>
            <p:nvPr/>
          </p:nvSpPr>
          <p:spPr>
            <a:xfrm>
              <a:off x="14316271" y="5804178"/>
              <a:ext cx="1791984" cy="12764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0750" y="116955"/>
                  </a:moveTo>
                  <a:lnTo>
                    <a:pt x="50750" y="116955"/>
                  </a:lnTo>
                  <a:cubicBezTo>
                    <a:pt x="50750" y="116955"/>
                    <a:pt x="51589" y="116955"/>
                    <a:pt x="52458" y="116671"/>
                  </a:cubicBezTo>
                  <a:cubicBezTo>
                    <a:pt x="52458" y="116346"/>
                    <a:pt x="52458" y="116062"/>
                    <a:pt x="52661" y="115778"/>
                  </a:cubicBezTo>
                  <a:cubicBezTo>
                    <a:pt x="52458" y="116062"/>
                    <a:pt x="52458" y="116346"/>
                    <a:pt x="52458" y="116671"/>
                  </a:cubicBezTo>
                  <a:cubicBezTo>
                    <a:pt x="53529" y="116671"/>
                    <a:pt x="54600" y="116346"/>
                    <a:pt x="54832" y="116346"/>
                  </a:cubicBezTo>
                  <a:cubicBezTo>
                    <a:pt x="54832" y="117564"/>
                    <a:pt x="54832" y="118457"/>
                    <a:pt x="54832" y="119675"/>
                  </a:cubicBezTo>
                  <a:cubicBezTo>
                    <a:pt x="55469" y="119959"/>
                    <a:pt x="56337" y="119391"/>
                    <a:pt x="56772" y="118782"/>
                  </a:cubicBezTo>
                  <a:cubicBezTo>
                    <a:pt x="57408" y="117889"/>
                    <a:pt x="57408" y="117280"/>
                    <a:pt x="57408" y="116062"/>
                  </a:cubicBezTo>
                  <a:cubicBezTo>
                    <a:pt x="57843" y="116062"/>
                    <a:pt x="58277" y="116062"/>
                    <a:pt x="58480" y="116062"/>
                  </a:cubicBezTo>
                  <a:cubicBezTo>
                    <a:pt x="58480" y="115453"/>
                    <a:pt x="58480" y="114560"/>
                    <a:pt x="58682" y="114235"/>
                  </a:cubicBezTo>
                  <a:cubicBezTo>
                    <a:pt x="58914" y="113342"/>
                    <a:pt x="59348" y="113342"/>
                    <a:pt x="59753" y="113058"/>
                  </a:cubicBezTo>
                  <a:cubicBezTo>
                    <a:pt x="60419" y="112165"/>
                    <a:pt x="60419" y="110013"/>
                    <a:pt x="60419" y="108836"/>
                  </a:cubicBezTo>
                  <a:cubicBezTo>
                    <a:pt x="60854" y="110013"/>
                    <a:pt x="62127" y="110947"/>
                    <a:pt x="62330" y="112165"/>
                  </a:cubicBezTo>
                  <a:cubicBezTo>
                    <a:pt x="63199" y="112449"/>
                    <a:pt x="63633" y="111231"/>
                    <a:pt x="64270" y="110947"/>
                  </a:cubicBezTo>
                  <a:cubicBezTo>
                    <a:pt x="64936" y="110947"/>
                    <a:pt x="65572" y="111556"/>
                    <a:pt x="66209" y="111231"/>
                  </a:cubicBezTo>
                  <a:cubicBezTo>
                    <a:pt x="65775" y="110013"/>
                    <a:pt x="65370" y="109120"/>
                    <a:pt x="65138" y="108227"/>
                  </a:cubicBezTo>
                  <a:cubicBezTo>
                    <a:pt x="65370" y="109120"/>
                    <a:pt x="65775" y="110013"/>
                    <a:pt x="66209" y="111231"/>
                  </a:cubicBezTo>
                  <a:cubicBezTo>
                    <a:pt x="66209" y="111231"/>
                    <a:pt x="66209" y="111231"/>
                    <a:pt x="66441" y="110947"/>
                  </a:cubicBezTo>
                  <a:cubicBezTo>
                    <a:pt x="66441" y="109729"/>
                    <a:pt x="66441" y="109120"/>
                    <a:pt x="66875" y="107902"/>
                  </a:cubicBezTo>
                  <a:cubicBezTo>
                    <a:pt x="67281" y="107009"/>
                    <a:pt x="67281" y="106116"/>
                    <a:pt x="67281" y="104898"/>
                  </a:cubicBezTo>
                  <a:cubicBezTo>
                    <a:pt x="67512" y="102787"/>
                    <a:pt x="67512" y="100676"/>
                    <a:pt x="67715" y="98565"/>
                  </a:cubicBezTo>
                  <a:cubicBezTo>
                    <a:pt x="68352" y="98565"/>
                    <a:pt x="69018" y="98565"/>
                    <a:pt x="69655" y="98565"/>
                  </a:cubicBezTo>
                  <a:cubicBezTo>
                    <a:pt x="70089" y="97672"/>
                    <a:pt x="69857" y="96454"/>
                    <a:pt x="70089" y="95277"/>
                  </a:cubicBezTo>
                  <a:cubicBezTo>
                    <a:pt x="70291" y="94059"/>
                    <a:pt x="70726" y="93166"/>
                    <a:pt x="70089" y="91948"/>
                  </a:cubicBezTo>
                  <a:cubicBezTo>
                    <a:pt x="70523" y="91664"/>
                    <a:pt x="70726" y="91664"/>
                    <a:pt x="71160" y="91664"/>
                  </a:cubicBezTo>
                  <a:cubicBezTo>
                    <a:pt x="71363" y="91055"/>
                    <a:pt x="71594" y="90446"/>
                    <a:pt x="71594" y="89553"/>
                  </a:cubicBezTo>
                  <a:cubicBezTo>
                    <a:pt x="71797" y="88944"/>
                    <a:pt x="71594" y="87726"/>
                    <a:pt x="71797" y="87117"/>
                  </a:cubicBezTo>
                  <a:cubicBezTo>
                    <a:pt x="72028" y="86833"/>
                    <a:pt x="72665" y="85899"/>
                    <a:pt x="72897" y="85615"/>
                  </a:cubicBezTo>
                  <a:cubicBezTo>
                    <a:pt x="73302" y="85006"/>
                    <a:pt x="73534" y="84397"/>
                    <a:pt x="74373" y="84397"/>
                  </a:cubicBezTo>
                  <a:cubicBezTo>
                    <a:pt x="74171" y="84397"/>
                    <a:pt x="74171" y="84113"/>
                    <a:pt x="74171" y="84113"/>
                  </a:cubicBezTo>
                  <a:cubicBezTo>
                    <a:pt x="73302" y="84113"/>
                    <a:pt x="72463" y="84113"/>
                    <a:pt x="72231" y="84113"/>
                  </a:cubicBezTo>
                  <a:cubicBezTo>
                    <a:pt x="72463" y="84113"/>
                    <a:pt x="73302" y="84113"/>
                    <a:pt x="74171" y="84113"/>
                  </a:cubicBezTo>
                  <a:cubicBezTo>
                    <a:pt x="73968" y="83220"/>
                    <a:pt x="73968" y="82002"/>
                    <a:pt x="73968" y="80784"/>
                  </a:cubicBezTo>
                  <a:cubicBezTo>
                    <a:pt x="74171" y="78064"/>
                    <a:pt x="73534" y="79607"/>
                    <a:pt x="72463" y="78673"/>
                  </a:cubicBezTo>
                  <a:cubicBezTo>
                    <a:pt x="72231" y="78389"/>
                    <a:pt x="71797" y="77456"/>
                    <a:pt x="71797" y="77171"/>
                  </a:cubicBezTo>
                  <a:cubicBezTo>
                    <a:pt x="71594" y="76562"/>
                    <a:pt x="71160" y="77171"/>
                    <a:pt x="71594" y="76278"/>
                  </a:cubicBezTo>
                  <a:cubicBezTo>
                    <a:pt x="71797" y="75345"/>
                    <a:pt x="73100" y="74776"/>
                    <a:pt x="73737" y="74451"/>
                  </a:cubicBezTo>
                  <a:cubicBezTo>
                    <a:pt x="73737" y="73274"/>
                    <a:pt x="74373" y="73558"/>
                    <a:pt x="74605" y="72949"/>
                  </a:cubicBezTo>
                  <a:cubicBezTo>
                    <a:pt x="74808" y="72056"/>
                    <a:pt x="74373" y="71447"/>
                    <a:pt x="74808" y="70554"/>
                  </a:cubicBezTo>
                  <a:cubicBezTo>
                    <a:pt x="75676" y="69052"/>
                    <a:pt x="77384" y="69052"/>
                    <a:pt x="77819" y="67510"/>
                  </a:cubicBezTo>
                  <a:cubicBezTo>
                    <a:pt x="77182" y="66941"/>
                    <a:pt x="77182" y="66332"/>
                    <a:pt x="77182" y="65399"/>
                  </a:cubicBezTo>
                  <a:cubicBezTo>
                    <a:pt x="78050" y="65115"/>
                    <a:pt x="78687" y="65115"/>
                    <a:pt x="79556" y="64506"/>
                  </a:cubicBezTo>
                  <a:cubicBezTo>
                    <a:pt x="78890" y="64830"/>
                    <a:pt x="79324" y="66008"/>
                    <a:pt x="79556" y="66617"/>
                  </a:cubicBezTo>
                  <a:cubicBezTo>
                    <a:pt x="79990" y="67834"/>
                    <a:pt x="80395" y="67834"/>
                    <a:pt x="81061" y="67834"/>
                  </a:cubicBezTo>
                  <a:cubicBezTo>
                    <a:pt x="82769" y="67510"/>
                    <a:pt x="83406" y="65399"/>
                    <a:pt x="82972" y="63288"/>
                  </a:cubicBezTo>
                  <a:cubicBezTo>
                    <a:pt x="82566" y="61786"/>
                    <a:pt x="82769" y="61786"/>
                    <a:pt x="83406" y="60893"/>
                  </a:cubicBezTo>
                  <a:cubicBezTo>
                    <a:pt x="84477" y="59106"/>
                    <a:pt x="83638" y="59391"/>
                    <a:pt x="83203" y="57889"/>
                  </a:cubicBezTo>
                  <a:cubicBezTo>
                    <a:pt x="83203" y="58173"/>
                    <a:pt x="85143" y="53667"/>
                    <a:pt x="85143" y="53342"/>
                  </a:cubicBezTo>
                  <a:cubicBezTo>
                    <a:pt x="85548" y="52774"/>
                    <a:pt x="86214" y="52774"/>
                    <a:pt x="86648" y="51840"/>
                  </a:cubicBezTo>
                  <a:cubicBezTo>
                    <a:pt x="87285" y="50338"/>
                    <a:pt x="86851" y="48227"/>
                    <a:pt x="87720" y="46725"/>
                  </a:cubicBezTo>
                  <a:cubicBezTo>
                    <a:pt x="87922" y="46441"/>
                    <a:pt x="88588" y="46441"/>
                    <a:pt x="88993" y="46441"/>
                  </a:cubicBezTo>
                  <a:cubicBezTo>
                    <a:pt x="88993" y="47050"/>
                    <a:pt x="88791" y="47943"/>
                    <a:pt x="88993" y="48552"/>
                  </a:cubicBezTo>
                  <a:cubicBezTo>
                    <a:pt x="88993" y="49161"/>
                    <a:pt x="89225" y="49161"/>
                    <a:pt x="89659" y="49161"/>
                  </a:cubicBezTo>
                  <a:cubicBezTo>
                    <a:pt x="89862" y="48836"/>
                    <a:pt x="89862" y="48836"/>
                    <a:pt x="90094" y="48552"/>
                  </a:cubicBezTo>
                  <a:cubicBezTo>
                    <a:pt x="90499" y="47943"/>
                    <a:pt x="91165" y="47334"/>
                    <a:pt x="91367" y="46725"/>
                  </a:cubicBezTo>
                  <a:cubicBezTo>
                    <a:pt x="91367" y="45832"/>
                    <a:pt x="91367" y="45223"/>
                    <a:pt x="91570" y="44330"/>
                  </a:cubicBezTo>
                  <a:cubicBezTo>
                    <a:pt x="92439" y="41285"/>
                    <a:pt x="95015" y="40717"/>
                    <a:pt x="96955" y="39174"/>
                  </a:cubicBezTo>
                  <a:cubicBezTo>
                    <a:pt x="97389" y="38890"/>
                    <a:pt x="98026" y="38281"/>
                    <a:pt x="98258" y="37672"/>
                  </a:cubicBezTo>
                  <a:cubicBezTo>
                    <a:pt x="98460" y="37104"/>
                    <a:pt x="98895" y="35886"/>
                    <a:pt x="99531" y="35886"/>
                  </a:cubicBezTo>
                  <a:cubicBezTo>
                    <a:pt x="99531" y="34952"/>
                    <a:pt x="99531" y="34384"/>
                    <a:pt x="99763" y="33775"/>
                  </a:cubicBezTo>
                  <a:cubicBezTo>
                    <a:pt x="100168" y="33450"/>
                    <a:pt x="101037" y="33450"/>
                    <a:pt x="101471" y="33166"/>
                  </a:cubicBezTo>
                  <a:cubicBezTo>
                    <a:pt x="101905" y="33166"/>
                    <a:pt x="102340" y="33166"/>
                    <a:pt x="102542" y="33166"/>
                  </a:cubicBezTo>
                  <a:cubicBezTo>
                    <a:pt x="102977" y="32841"/>
                    <a:pt x="103208" y="32273"/>
                    <a:pt x="103411" y="31948"/>
                  </a:cubicBezTo>
                  <a:cubicBezTo>
                    <a:pt x="103845" y="31339"/>
                    <a:pt x="104279" y="31055"/>
                    <a:pt x="104714" y="30446"/>
                  </a:cubicBezTo>
                  <a:cubicBezTo>
                    <a:pt x="104916" y="30162"/>
                    <a:pt x="104916" y="29837"/>
                    <a:pt x="105351" y="29553"/>
                  </a:cubicBezTo>
                  <a:cubicBezTo>
                    <a:pt x="105785" y="29228"/>
                    <a:pt x="106422" y="29553"/>
                    <a:pt x="106856" y="29553"/>
                  </a:cubicBezTo>
                  <a:cubicBezTo>
                    <a:pt x="106856" y="29228"/>
                    <a:pt x="107290" y="28944"/>
                    <a:pt x="107696" y="28660"/>
                  </a:cubicBezTo>
                  <a:cubicBezTo>
                    <a:pt x="107493" y="28660"/>
                    <a:pt x="107290" y="28660"/>
                    <a:pt x="107290" y="28335"/>
                  </a:cubicBezTo>
                  <a:cubicBezTo>
                    <a:pt x="107696" y="28335"/>
                    <a:pt x="108361" y="27117"/>
                    <a:pt x="108564" y="26833"/>
                  </a:cubicBezTo>
                  <a:cubicBezTo>
                    <a:pt x="108998" y="26549"/>
                    <a:pt x="109867" y="26224"/>
                    <a:pt x="110069" y="25615"/>
                  </a:cubicBezTo>
                  <a:cubicBezTo>
                    <a:pt x="110069" y="25331"/>
                    <a:pt x="110069" y="24113"/>
                    <a:pt x="110069" y="23504"/>
                  </a:cubicBezTo>
                  <a:cubicBezTo>
                    <a:pt x="110301" y="22286"/>
                    <a:pt x="110706" y="22286"/>
                    <a:pt x="111575" y="22002"/>
                  </a:cubicBezTo>
                  <a:cubicBezTo>
                    <a:pt x="111806" y="22895"/>
                    <a:pt x="113717" y="22895"/>
                    <a:pt x="114383" y="22611"/>
                  </a:cubicBezTo>
                  <a:cubicBezTo>
                    <a:pt x="114586" y="22611"/>
                    <a:pt x="115020" y="22286"/>
                    <a:pt x="115454" y="22002"/>
                  </a:cubicBezTo>
                  <a:cubicBezTo>
                    <a:pt x="115889" y="21718"/>
                    <a:pt x="116728" y="21718"/>
                    <a:pt x="116960" y="21393"/>
                  </a:cubicBezTo>
                  <a:cubicBezTo>
                    <a:pt x="118234" y="21393"/>
                    <a:pt x="119536" y="20216"/>
                    <a:pt x="119739" y="18389"/>
                  </a:cubicBezTo>
                  <a:cubicBezTo>
                    <a:pt x="119739" y="17780"/>
                    <a:pt x="119971" y="15669"/>
                    <a:pt x="119334" y="15994"/>
                  </a:cubicBezTo>
                  <a:cubicBezTo>
                    <a:pt x="118899" y="15994"/>
                    <a:pt x="118899" y="16603"/>
                    <a:pt x="118668" y="16887"/>
                  </a:cubicBezTo>
                  <a:cubicBezTo>
                    <a:pt x="118234" y="17171"/>
                    <a:pt x="117799" y="17171"/>
                    <a:pt x="117394" y="17171"/>
                  </a:cubicBezTo>
                  <a:cubicBezTo>
                    <a:pt x="117394" y="16278"/>
                    <a:pt x="117162" y="15669"/>
                    <a:pt x="116960" y="15060"/>
                  </a:cubicBezTo>
                  <a:cubicBezTo>
                    <a:pt x="116728" y="14167"/>
                    <a:pt x="116728" y="13558"/>
                    <a:pt x="116728" y="12665"/>
                  </a:cubicBezTo>
                  <a:cubicBezTo>
                    <a:pt x="115223" y="11772"/>
                    <a:pt x="115223" y="9945"/>
                    <a:pt x="115223" y="7834"/>
                  </a:cubicBezTo>
                  <a:cubicBezTo>
                    <a:pt x="115223" y="6941"/>
                    <a:pt x="115223" y="5439"/>
                    <a:pt x="115454" y="4830"/>
                  </a:cubicBezTo>
                  <a:cubicBezTo>
                    <a:pt x="115657" y="4546"/>
                    <a:pt x="116091" y="4546"/>
                    <a:pt x="116294" y="4221"/>
                  </a:cubicBezTo>
                  <a:cubicBezTo>
                    <a:pt x="116728" y="3937"/>
                    <a:pt x="116960" y="3612"/>
                    <a:pt x="117162" y="3004"/>
                  </a:cubicBezTo>
                  <a:cubicBezTo>
                    <a:pt x="117394" y="2395"/>
                    <a:pt x="118031" y="1786"/>
                    <a:pt x="117799" y="1217"/>
                  </a:cubicBezTo>
                  <a:cubicBezTo>
                    <a:pt x="117394" y="0"/>
                    <a:pt x="115454" y="608"/>
                    <a:pt x="114788" y="893"/>
                  </a:cubicBezTo>
                  <a:cubicBezTo>
                    <a:pt x="114151" y="893"/>
                    <a:pt x="113717" y="1217"/>
                    <a:pt x="113080" y="1217"/>
                  </a:cubicBezTo>
                  <a:cubicBezTo>
                    <a:pt x="112443" y="1217"/>
                    <a:pt x="112009" y="1217"/>
                    <a:pt x="111575" y="1786"/>
                  </a:cubicBezTo>
                  <a:cubicBezTo>
                    <a:pt x="110938" y="2719"/>
                    <a:pt x="110938" y="2719"/>
                    <a:pt x="110301" y="2719"/>
                  </a:cubicBezTo>
                  <a:cubicBezTo>
                    <a:pt x="109635" y="3004"/>
                    <a:pt x="109433" y="3328"/>
                    <a:pt x="108998" y="3937"/>
                  </a:cubicBezTo>
                  <a:cubicBezTo>
                    <a:pt x="108564" y="4221"/>
                    <a:pt x="107696" y="4221"/>
                    <a:pt x="107290" y="4546"/>
                  </a:cubicBezTo>
                  <a:cubicBezTo>
                    <a:pt x="106856" y="4546"/>
                    <a:pt x="106190" y="4546"/>
                    <a:pt x="105785" y="4830"/>
                  </a:cubicBezTo>
                  <a:cubicBezTo>
                    <a:pt x="105553" y="4830"/>
                    <a:pt x="105553" y="5439"/>
                    <a:pt x="105351" y="5439"/>
                  </a:cubicBezTo>
                  <a:cubicBezTo>
                    <a:pt x="105119" y="5723"/>
                    <a:pt x="104916" y="5439"/>
                    <a:pt x="104714" y="5439"/>
                  </a:cubicBezTo>
                  <a:cubicBezTo>
                    <a:pt x="104279" y="5723"/>
                    <a:pt x="104279" y="6048"/>
                    <a:pt x="104048" y="6332"/>
                  </a:cubicBezTo>
                  <a:cubicBezTo>
                    <a:pt x="103845" y="6617"/>
                    <a:pt x="103613" y="6617"/>
                    <a:pt x="103411" y="6941"/>
                  </a:cubicBezTo>
                  <a:cubicBezTo>
                    <a:pt x="103208" y="6941"/>
                    <a:pt x="102774" y="6941"/>
                    <a:pt x="102542" y="7225"/>
                  </a:cubicBezTo>
                  <a:cubicBezTo>
                    <a:pt x="102340" y="7225"/>
                    <a:pt x="102108" y="7550"/>
                    <a:pt x="101905" y="7834"/>
                  </a:cubicBezTo>
                  <a:cubicBezTo>
                    <a:pt x="101268" y="8159"/>
                    <a:pt x="100834" y="7834"/>
                    <a:pt x="100400" y="8443"/>
                  </a:cubicBezTo>
                  <a:cubicBezTo>
                    <a:pt x="99966" y="8728"/>
                    <a:pt x="99966" y="8728"/>
                    <a:pt x="99763" y="8728"/>
                  </a:cubicBezTo>
                  <a:cubicBezTo>
                    <a:pt x="99329" y="9052"/>
                    <a:pt x="99329" y="9336"/>
                    <a:pt x="99097" y="9661"/>
                  </a:cubicBezTo>
                  <a:cubicBezTo>
                    <a:pt x="98895" y="9661"/>
                    <a:pt x="98460" y="9661"/>
                    <a:pt x="98258" y="9661"/>
                  </a:cubicBezTo>
                  <a:cubicBezTo>
                    <a:pt x="97823" y="9945"/>
                    <a:pt x="98026" y="9945"/>
                    <a:pt x="97592" y="10230"/>
                  </a:cubicBezTo>
                  <a:lnTo>
                    <a:pt x="97592" y="10554"/>
                  </a:lnTo>
                  <a:cubicBezTo>
                    <a:pt x="97389" y="10554"/>
                    <a:pt x="97389" y="10554"/>
                    <a:pt x="97186" y="10554"/>
                  </a:cubicBezTo>
                  <a:cubicBezTo>
                    <a:pt x="97186" y="10838"/>
                    <a:pt x="96752" y="10838"/>
                    <a:pt x="96752" y="10838"/>
                  </a:cubicBezTo>
                  <a:cubicBezTo>
                    <a:pt x="96318" y="11163"/>
                    <a:pt x="96115" y="11447"/>
                    <a:pt x="95884" y="11772"/>
                  </a:cubicBezTo>
                  <a:cubicBezTo>
                    <a:pt x="95449" y="12341"/>
                    <a:pt x="95015" y="12665"/>
                    <a:pt x="94581" y="12949"/>
                  </a:cubicBezTo>
                  <a:cubicBezTo>
                    <a:pt x="93944" y="13274"/>
                    <a:pt x="93307" y="13883"/>
                    <a:pt x="92873" y="14167"/>
                  </a:cubicBezTo>
                  <a:cubicBezTo>
                    <a:pt x="92236" y="15060"/>
                    <a:pt x="91802" y="14492"/>
                    <a:pt x="91165" y="14776"/>
                  </a:cubicBezTo>
                  <a:cubicBezTo>
                    <a:pt x="91165" y="15669"/>
                    <a:pt x="90296" y="15060"/>
                    <a:pt x="89862" y="15385"/>
                  </a:cubicBezTo>
                  <a:cubicBezTo>
                    <a:pt x="89428" y="15669"/>
                    <a:pt x="88993" y="16278"/>
                    <a:pt x="88357" y="16278"/>
                  </a:cubicBezTo>
                  <a:cubicBezTo>
                    <a:pt x="87922" y="16278"/>
                    <a:pt x="87285" y="15385"/>
                    <a:pt x="86851" y="15060"/>
                  </a:cubicBezTo>
                  <a:cubicBezTo>
                    <a:pt x="86648" y="15060"/>
                    <a:pt x="85780" y="14492"/>
                    <a:pt x="85346" y="14492"/>
                  </a:cubicBezTo>
                  <a:cubicBezTo>
                    <a:pt x="85143" y="14776"/>
                    <a:pt x="85143" y="15060"/>
                    <a:pt x="85143" y="15385"/>
                  </a:cubicBezTo>
                  <a:cubicBezTo>
                    <a:pt x="85143" y="15994"/>
                    <a:pt x="85346" y="15669"/>
                    <a:pt x="85548" y="15994"/>
                  </a:cubicBezTo>
                  <a:cubicBezTo>
                    <a:pt x="85983" y="16603"/>
                    <a:pt x="85983" y="18673"/>
                    <a:pt x="85983" y="19282"/>
                  </a:cubicBezTo>
                  <a:cubicBezTo>
                    <a:pt x="85780" y="19607"/>
                    <a:pt x="85780" y="19607"/>
                    <a:pt x="85780" y="19607"/>
                  </a:cubicBezTo>
                  <a:cubicBezTo>
                    <a:pt x="85346" y="19607"/>
                    <a:pt x="85143" y="20500"/>
                    <a:pt x="84709" y="21109"/>
                  </a:cubicBezTo>
                  <a:cubicBezTo>
                    <a:pt x="84477" y="21393"/>
                    <a:pt x="84072" y="22002"/>
                    <a:pt x="83840" y="22286"/>
                  </a:cubicBezTo>
                  <a:cubicBezTo>
                    <a:pt x="83406" y="22895"/>
                    <a:pt x="82972" y="23220"/>
                    <a:pt x="82769" y="23829"/>
                  </a:cubicBezTo>
                  <a:cubicBezTo>
                    <a:pt x="82566" y="23829"/>
                    <a:pt x="82335" y="24113"/>
                    <a:pt x="82335" y="24438"/>
                  </a:cubicBezTo>
                  <a:cubicBezTo>
                    <a:pt x="82132" y="24438"/>
                    <a:pt x="81901" y="24722"/>
                    <a:pt x="81698" y="25006"/>
                  </a:cubicBezTo>
                  <a:cubicBezTo>
                    <a:pt x="81061" y="25940"/>
                    <a:pt x="80627" y="26833"/>
                    <a:pt x="79990" y="28051"/>
                  </a:cubicBezTo>
                  <a:cubicBezTo>
                    <a:pt x="79758" y="28335"/>
                    <a:pt x="79556" y="28944"/>
                    <a:pt x="79556" y="29837"/>
                  </a:cubicBezTo>
                  <a:cubicBezTo>
                    <a:pt x="79324" y="30446"/>
                    <a:pt x="79556" y="31055"/>
                    <a:pt x="79556" y="31664"/>
                  </a:cubicBezTo>
                  <a:cubicBezTo>
                    <a:pt x="78890" y="31664"/>
                    <a:pt x="78687" y="31664"/>
                    <a:pt x="78253" y="32273"/>
                  </a:cubicBezTo>
                  <a:cubicBezTo>
                    <a:pt x="78050" y="32841"/>
                    <a:pt x="77819" y="33450"/>
                    <a:pt x="77616" y="34059"/>
                  </a:cubicBezTo>
                  <a:cubicBezTo>
                    <a:pt x="77182" y="34668"/>
                    <a:pt x="76747" y="34952"/>
                    <a:pt x="76110" y="35277"/>
                  </a:cubicBezTo>
                  <a:cubicBezTo>
                    <a:pt x="75676" y="35277"/>
                    <a:pt x="75039" y="35277"/>
                    <a:pt x="74373" y="35277"/>
                  </a:cubicBezTo>
                  <a:cubicBezTo>
                    <a:pt x="74171" y="35277"/>
                    <a:pt x="73968" y="35277"/>
                    <a:pt x="73737" y="35277"/>
                  </a:cubicBezTo>
                  <a:cubicBezTo>
                    <a:pt x="73302" y="35277"/>
                    <a:pt x="73302" y="35561"/>
                    <a:pt x="72897" y="35886"/>
                  </a:cubicBezTo>
                  <a:cubicBezTo>
                    <a:pt x="72463" y="36170"/>
                    <a:pt x="71797" y="36170"/>
                    <a:pt x="71363" y="36170"/>
                  </a:cubicBezTo>
                  <a:cubicBezTo>
                    <a:pt x="70089" y="35886"/>
                    <a:pt x="69018" y="35886"/>
                    <a:pt x="68149" y="37104"/>
                  </a:cubicBezTo>
                  <a:cubicBezTo>
                    <a:pt x="67715" y="37388"/>
                    <a:pt x="66875" y="37388"/>
                    <a:pt x="66209" y="37672"/>
                  </a:cubicBezTo>
                  <a:cubicBezTo>
                    <a:pt x="65370" y="37672"/>
                    <a:pt x="64704" y="37997"/>
                    <a:pt x="63864" y="37388"/>
                  </a:cubicBezTo>
                  <a:cubicBezTo>
                    <a:pt x="63199" y="36779"/>
                    <a:pt x="62562" y="36495"/>
                    <a:pt x="61925" y="36170"/>
                  </a:cubicBezTo>
                  <a:cubicBezTo>
                    <a:pt x="60854" y="35886"/>
                    <a:pt x="59753" y="35277"/>
                    <a:pt x="58480" y="35277"/>
                  </a:cubicBezTo>
                  <a:cubicBezTo>
                    <a:pt x="57843" y="35277"/>
                    <a:pt x="57843" y="36170"/>
                    <a:pt x="57177" y="36495"/>
                  </a:cubicBezTo>
                  <a:cubicBezTo>
                    <a:pt x="56974" y="36495"/>
                    <a:pt x="56772" y="36495"/>
                    <a:pt x="56337" y="36495"/>
                  </a:cubicBezTo>
                  <a:cubicBezTo>
                    <a:pt x="56106" y="36495"/>
                    <a:pt x="55903" y="37104"/>
                    <a:pt x="55671" y="37104"/>
                  </a:cubicBezTo>
                  <a:cubicBezTo>
                    <a:pt x="54832" y="37672"/>
                    <a:pt x="54166" y="38281"/>
                    <a:pt x="53326" y="38606"/>
                  </a:cubicBezTo>
                  <a:cubicBezTo>
                    <a:pt x="52892" y="38606"/>
                    <a:pt x="52255" y="38606"/>
                    <a:pt x="51821" y="38890"/>
                  </a:cubicBezTo>
                  <a:cubicBezTo>
                    <a:pt x="51387" y="38890"/>
                    <a:pt x="51155" y="39499"/>
                    <a:pt x="50750" y="39499"/>
                  </a:cubicBezTo>
                  <a:cubicBezTo>
                    <a:pt x="50316" y="39499"/>
                    <a:pt x="49881" y="39783"/>
                    <a:pt x="49447" y="39783"/>
                  </a:cubicBezTo>
                  <a:cubicBezTo>
                    <a:pt x="48810" y="40108"/>
                    <a:pt x="48376" y="40108"/>
                    <a:pt x="47710" y="40392"/>
                  </a:cubicBezTo>
                  <a:cubicBezTo>
                    <a:pt x="47073" y="40717"/>
                    <a:pt x="46436" y="40717"/>
                    <a:pt x="45568" y="40392"/>
                  </a:cubicBezTo>
                  <a:cubicBezTo>
                    <a:pt x="45133" y="40392"/>
                    <a:pt x="44728" y="40108"/>
                    <a:pt x="44294" y="39499"/>
                  </a:cubicBezTo>
                  <a:cubicBezTo>
                    <a:pt x="44294" y="39499"/>
                    <a:pt x="44294" y="39499"/>
                    <a:pt x="44062" y="39499"/>
                  </a:cubicBezTo>
                  <a:cubicBezTo>
                    <a:pt x="43657" y="39783"/>
                    <a:pt x="43860" y="40108"/>
                    <a:pt x="43860" y="40392"/>
                  </a:cubicBezTo>
                  <a:cubicBezTo>
                    <a:pt x="43860" y="41610"/>
                    <a:pt x="44062" y="42219"/>
                    <a:pt x="43223" y="42787"/>
                  </a:cubicBezTo>
                  <a:cubicBezTo>
                    <a:pt x="43223" y="41894"/>
                    <a:pt x="43425" y="41001"/>
                    <a:pt x="42788" y="40717"/>
                  </a:cubicBezTo>
                  <a:cubicBezTo>
                    <a:pt x="41717" y="40392"/>
                    <a:pt x="41717" y="41285"/>
                    <a:pt x="41283" y="41894"/>
                  </a:cubicBezTo>
                  <a:cubicBezTo>
                    <a:pt x="40617" y="42787"/>
                    <a:pt x="39546" y="41894"/>
                    <a:pt x="38706" y="42219"/>
                  </a:cubicBezTo>
                  <a:cubicBezTo>
                    <a:pt x="37838" y="42503"/>
                    <a:pt x="37201" y="43396"/>
                    <a:pt x="36332" y="43112"/>
                  </a:cubicBezTo>
                  <a:cubicBezTo>
                    <a:pt x="36332" y="42503"/>
                    <a:pt x="36332" y="41894"/>
                    <a:pt x="36332" y="41610"/>
                  </a:cubicBezTo>
                  <a:cubicBezTo>
                    <a:pt x="35898" y="41610"/>
                    <a:pt x="35696" y="41285"/>
                    <a:pt x="35261" y="41285"/>
                  </a:cubicBezTo>
                  <a:cubicBezTo>
                    <a:pt x="35030" y="41285"/>
                    <a:pt x="34624" y="41610"/>
                    <a:pt x="34393" y="41610"/>
                  </a:cubicBezTo>
                  <a:cubicBezTo>
                    <a:pt x="33756" y="41894"/>
                    <a:pt x="33524" y="42219"/>
                    <a:pt x="33524" y="43396"/>
                  </a:cubicBezTo>
                  <a:cubicBezTo>
                    <a:pt x="32453" y="44005"/>
                    <a:pt x="31179" y="44005"/>
                    <a:pt x="30108" y="43721"/>
                  </a:cubicBezTo>
                  <a:cubicBezTo>
                    <a:pt x="29442" y="43396"/>
                    <a:pt x="28805" y="43112"/>
                    <a:pt x="28168" y="43396"/>
                  </a:cubicBezTo>
                  <a:cubicBezTo>
                    <a:pt x="27300" y="43721"/>
                    <a:pt x="27097" y="44330"/>
                    <a:pt x="26229" y="44005"/>
                  </a:cubicBezTo>
                  <a:cubicBezTo>
                    <a:pt x="25158" y="44005"/>
                    <a:pt x="24289" y="43721"/>
                    <a:pt x="23420" y="43721"/>
                  </a:cubicBezTo>
                  <a:cubicBezTo>
                    <a:pt x="22349" y="43396"/>
                    <a:pt x="21075" y="43721"/>
                    <a:pt x="20207" y="43112"/>
                  </a:cubicBezTo>
                  <a:cubicBezTo>
                    <a:pt x="19570" y="42787"/>
                    <a:pt x="18499" y="41894"/>
                    <a:pt x="17833" y="41285"/>
                  </a:cubicBezTo>
                  <a:cubicBezTo>
                    <a:pt x="17196" y="40717"/>
                    <a:pt x="16559" y="40108"/>
                    <a:pt x="15893" y="39783"/>
                  </a:cubicBezTo>
                  <a:cubicBezTo>
                    <a:pt x="15054" y="39783"/>
                    <a:pt x="13751" y="39783"/>
                    <a:pt x="12680" y="40108"/>
                  </a:cubicBezTo>
                  <a:cubicBezTo>
                    <a:pt x="12680" y="41610"/>
                    <a:pt x="12680" y="42503"/>
                    <a:pt x="11406" y="42787"/>
                  </a:cubicBezTo>
                  <a:cubicBezTo>
                    <a:pt x="10537" y="43396"/>
                    <a:pt x="9669" y="43396"/>
                    <a:pt x="8800" y="44005"/>
                  </a:cubicBezTo>
                  <a:cubicBezTo>
                    <a:pt x="7961" y="44330"/>
                    <a:pt x="7295" y="44330"/>
                    <a:pt x="6455" y="44614"/>
                  </a:cubicBezTo>
                  <a:cubicBezTo>
                    <a:pt x="5819" y="44898"/>
                    <a:pt x="5153" y="45223"/>
                    <a:pt x="4516" y="45832"/>
                  </a:cubicBezTo>
                  <a:cubicBezTo>
                    <a:pt x="4516" y="47050"/>
                    <a:pt x="4082" y="47618"/>
                    <a:pt x="3879" y="48836"/>
                  </a:cubicBezTo>
                  <a:cubicBezTo>
                    <a:pt x="3445" y="50054"/>
                    <a:pt x="3010" y="52449"/>
                    <a:pt x="3445" y="53951"/>
                  </a:cubicBezTo>
                  <a:cubicBezTo>
                    <a:pt x="3445" y="54560"/>
                    <a:pt x="3879" y="55169"/>
                    <a:pt x="4516" y="55169"/>
                  </a:cubicBezTo>
                  <a:cubicBezTo>
                    <a:pt x="4313" y="55778"/>
                    <a:pt x="4082" y="56387"/>
                    <a:pt x="3647" y="56995"/>
                  </a:cubicBezTo>
                  <a:cubicBezTo>
                    <a:pt x="3213" y="57889"/>
                    <a:pt x="2808" y="58173"/>
                    <a:pt x="2373" y="59106"/>
                  </a:cubicBezTo>
                  <a:cubicBezTo>
                    <a:pt x="1939" y="59675"/>
                    <a:pt x="1708" y="60000"/>
                    <a:pt x="1273" y="60608"/>
                  </a:cubicBezTo>
                  <a:cubicBezTo>
                    <a:pt x="636" y="61217"/>
                    <a:pt x="202" y="61786"/>
                    <a:pt x="0" y="62719"/>
                  </a:cubicBezTo>
                  <a:cubicBezTo>
                    <a:pt x="0" y="62719"/>
                    <a:pt x="202" y="62719"/>
                    <a:pt x="434" y="62395"/>
                  </a:cubicBezTo>
                  <a:cubicBezTo>
                    <a:pt x="636" y="62110"/>
                    <a:pt x="636" y="61786"/>
                    <a:pt x="1273" y="61217"/>
                  </a:cubicBezTo>
                  <a:cubicBezTo>
                    <a:pt x="3879" y="59106"/>
                    <a:pt x="2576" y="66941"/>
                    <a:pt x="4082" y="67834"/>
                  </a:cubicBezTo>
                  <a:cubicBezTo>
                    <a:pt x="4313" y="69661"/>
                    <a:pt x="3879" y="70554"/>
                    <a:pt x="3647" y="72056"/>
                  </a:cubicBezTo>
                  <a:cubicBezTo>
                    <a:pt x="3647" y="73274"/>
                    <a:pt x="4082" y="74776"/>
                    <a:pt x="4082" y="76278"/>
                  </a:cubicBezTo>
                  <a:cubicBezTo>
                    <a:pt x="4082" y="77780"/>
                    <a:pt x="3879" y="79607"/>
                    <a:pt x="3879" y="81393"/>
                  </a:cubicBezTo>
                  <a:cubicBezTo>
                    <a:pt x="4718" y="81393"/>
                    <a:pt x="5587" y="81393"/>
                    <a:pt x="6021" y="81109"/>
                  </a:cubicBezTo>
                  <a:cubicBezTo>
                    <a:pt x="6658" y="80500"/>
                    <a:pt x="5819" y="77456"/>
                    <a:pt x="5587" y="76562"/>
                  </a:cubicBezTo>
                  <a:cubicBezTo>
                    <a:pt x="5384" y="76562"/>
                    <a:pt x="5153" y="76278"/>
                    <a:pt x="4950" y="76562"/>
                  </a:cubicBezTo>
                  <a:cubicBezTo>
                    <a:pt x="4950" y="75669"/>
                    <a:pt x="4950" y="75060"/>
                    <a:pt x="4950" y="74451"/>
                  </a:cubicBezTo>
                  <a:cubicBezTo>
                    <a:pt x="6021" y="74167"/>
                    <a:pt x="6021" y="72949"/>
                    <a:pt x="6658" y="72341"/>
                  </a:cubicBezTo>
                  <a:cubicBezTo>
                    <a:pt x="7092" y="71447"/>
                    <a:pt x="6890" y="71447"/>
                    <a:pt x="7729" y="71447"/>
                  </a:cubicBezTo>
                  <a:cubicBezTo>
                    <a:pt x="8800" y="71447"/>
                    <a:pt x="12477" y="72341"/>
                    <a:pt x="12477" y="69661"/>
                  </a:cubicBezTo>
                  <a:cubicBezTo>
                    <a:pt x="13317" y="69661"/>
                    <a:pt x="13983" y="69945"/>
                    <a:pt x="14822" y="69661"/>
                  </a:cubicBezTo>
                  <a:cubicBezTo>
                    <a:pt x="15691" y="69336"/>
                    <a:pt x="16125" y="69052"/>
                    <a:pt x="16762" y="69336"/>
                  </a:cubicBezTo>
                  <a:cubicBezTo>
                    <a:pt x="17399" y="69661"/>
                    <a:pt x="17630" y="70230"/>
                    <a:pt x="18267" y="70230"/>
                  </a:cubicBezTo>
                  <a:cubicBezTo>
                    <a:pt x="19136" y="70554"/>
                    <a:pt x="20207" y="70838"/>
                    <a:pt x="21075" y="70554"/>
                  </a:cubicBezTo>
                  <a:cubicBezTo>
                    <a:pt x="21915" y="70554"/>
                    <a:pt x="22581" y="69945"/>
                    <a:pt x="23420" y="69945"/>
                  </a:cubicBezTo>
                  <a:cubicBezTo>
                    <a:pt x="24086" y="69945"/>
                    <a:pt x="24723" y="70554"/>
                    <a:pt x="25360" y="70838"/>
                  </a:cubicBezTo>
                  <a:cubicBezTo>
                    <a:pt x="26229" y="71447"/>
                    <a:pt x="26866" y="70554"/>
                    <a:pt x="27531" y="71732"/>
                  </a:cubicBezTo>
                  <a:cubicBezTo>
                    <a:pt x="27937" y="72341"/>
                    <a:pt x="27734" y="73843"/>
                    <a:pt x="28603" y="73843"/>
                  </a:cubicBezTo>
                  <a:cubicBezTo>
                    <a:pt x="29240" y="74167"/>
                    <a:pt x="29240" y="72665"/>
                    <a:pt x="29442" y="72665"/>
                  </a:cubicBezTo>
                  <a:cubicBezTo>
                    <a:pt x="30108" y="72056"/>
                    <a:pt x="30311" y="72056"/>
                    <a:pt x="30948" y="72341"/>
                  </a:cubicBezTo>
                  <a:cubicBezTo>
                    <a:pt x="30948" y="72949"/>
                    <a:pt x="30745" y="74451"/>
                    <a:pt x="30948" y="75345"/>
                  </a:cubicBezTo>
                  <a:cubicBezTo>
                    <a:pt x="31179" y="76278"/>
                    <a:pt x="31585" y="76278"/>
                    <a:pt x="32453" y="76278"/>
                  </a:cubicBezTo>
                  <a:cubicBezTo>
                    <a:pt x="32685" y="75345"/>
                    <a:pt x="32685" y="74776"/>
                    <a:pt x="33119" y="74451"/>
                  </a:cubicBezTo>
                  <a:cubicBezTo>
                    <a:pt x="33322" y="74167"/>
                    <a:pt x="33756" y="74451"/>
                    <a:pt x="34190" y="73843"/>
                  </a:cubicBezTo>
                  <a:cubicBezTo>
                    <a:pt x="34393" y="71732"/>
                    <a:pt x="35464" y="72341"/>
                    <a:pt x="36535" y="72341"/>
                  </a:cubicBezTo>
                  <a:cubicBezTo>
                    <a:pt x="38272" y="71732"/>
                    <a:pt x="36535" y="71163"/>
                    <a:pt x="36767" y="69945"/>
                  </a:cubicBezTo>
                  <a:cubicBezTo>
                    <a:pt x="36767" y="68443"/>
                    <a:pt x="38041" y="68728"/>
                    <a:pt x="38041" y="67510"/>
                  </a:cubicBezTo>
                  <a:cubicBezTo>
                    <a:pt x="38706" y="67510"/>
                    <a:pt x="39343" y="67510"/>
                    <a:pt x="39980" y="68119"/>
                  </a:cubicBezTo>
                  <a:cubicBezTo>
                    <a:pt x="40414" y="68728"/>
                    <a:pt x="40212" y="70230"/>
                    <a:pt x="41051" y="70838"/>
                  </a:cubicBezTo>
                  <a:cubicBezTo>
                    <a:pt x="41051" y="69336"/>
                    <a:pt x="41486" y="69336"/>
                    <a:pt x="41717" y="68119"/>
                  </a:cubicBezTo>
                  <a:cubicBezTo>
                    <a:pt x="41920" y="67225"/>
                    <a:pt x="41283" y="66332"/>
                    <a:pt x="42354" y="65399"/>
                  </a:cubicBezTo>
                  <a:cubicBezTo>
                    <a:pt x="43657" y="64506"/>
                    <a:pt x="45568" y="67834"/>
                    <a:pt x="46639" y="65723"/>
                  </a:cubicBezTo>
                  <a:cubicBezTo>
                    <a:pt x="47305" y="65723"/>
                    <a:pt x="47942" y="65723"/>
                    <a:pt x="48810" y="65723"/>
                  </a:cubicBezTo>
                  <a:cubicBezTo>
                    <a:pt x="49679" y="65723"/>
                    <a:pt x="50518" y="65399"/>
                    <a:pt x="51387" y="65399"/>
                  </a:cubicBezTo>
                  <a:cubicBezTo>
                    <a:pt x="51589" y="66332"/>
                    <a:pt x="50750" y="66332"/>
                    <a:pt x="50084" y="66617"/>
                  </a:cubicBezTo>
                  <a:cubicBezTo>
                    <a:pt x="49881" y="66941"/>
                    <a:pt x="49244" y="68119"/>
                    <a:pt x="49244" y="68728"/>
                  </a:cubicBezTo>
                  <a:cubicBezTo>
                    <a:pt x="50518" y="69052"/>
                    <a:pt x="50316" y="70230"/>
                    <a:pt x="50084" y="71732"/>
                  </a:cubicBezTo>
                  <a:cubicBezTo>
                    <a:pt x="49881" y="72949"/>
                    <a:pt x="49881" y="74167"/>
                    <a:pt x="49881" y="75669"/>
                  </a:cubicBezTo>
                  <a:cubicBezTo>
                    <a:pt x="50952" y="75953"/>
                    <a:pt x="51387" y="74776"/>
                    <a:pt x="52255" y="74451"/>
                  </a:cubicBezTo>
                  <a:cubicBezTo>
                    <a:pt x="53095" y="74167"/>
                    <a:pt x="54166" y="73558"/>
                    <a:pt x="55034" y="73843"/>
                  </a:cubicBezTo>
                  <a:cubicBezTo>
                    <a:pt x="56106" y="74451"/>
                    <a:pt x="55903" y="75953"/>
                    <a:pt x="56974" y="76562"/>
                  </a:cubicBezTo>
                  <a:cubicBezTo>
                    <a:pt x="57408" y="76887"/>
                    <a:pt x="58682" y="77171"/>
                    <a:pt x="59348" y="77171"/>
                  </a:cubicBezTo>
                  <a:cubicBezTo>
                    <a:pt x="58480" y="77456"/>
                    <a:pt x="58480" y="80784"/>
                    <a:pt x="58480" y="81393"/>
                  </a:cubicBezTo>
                  <a:cubicBezTo>
                    <a:pt x="58914" y="83504"/>
                    <a:pt x="60854" y="83504"/>
                    <a:pt x="61693" y="85006"/>
                  </a:cubicBezTo>
                  <a:cubicBezTo>
                    <a:pt x="61925" y="85899"/>
                    <a:pt x="61925" y="87117"/>
                    <a:pt x="61693" y="88010"/>
                  </a:cubicBezTo>
                  <a:cubicBezTo>
                    <a:pt x="61259" y="88335"/>
                    <a:pt x="60854" y="88619"/>
                    <a:pt x="60419" y="88944"/>
                  </a:cubicBezTo>
                  <a:cubicBezTo>
                    <a:pt x="59551" y="89553"/>
                    <a:pt x="58914" y="91339"/>
                    <a:pt x="57843" y="91948"/>
                  </a:cubicBezTo>
                  <a:cubicBezTo>
                    <a:pt x="57177" y="92557"/>
                    <a:pt x="56337" y="92557"/>
                    <a:pt x="55469" y="93166"/>
                  </a:cubicBezTo>
                  <a:cubicBezTo>
                    <a:pt x="56106" y="94059"/>
                    <a:pt x="55903" y="95561"/>
                    <a:pt x="55903" y="96170"/>
                  </a:cubicBezTo>
                  <a:cubicBezTo>
                    <a:pt x="56540" y="96454"/>
                    <a:pt x="57177" y="96454"/>
                    <a:pt x="57611" y="97063"/>
                  </a:cubicBezTo>
                  <a:cubicBezTo>
                    <a:pt x="57843" y="97388"/>
                    <a:pt x="58045" y="98890"/>
                    <a:pt x="57611" y="99499"/>
                  </a:cubicBezTo>
                  <a:cubicBezTo>
                    <a:pt x="56772" y="101285"/>
                    <a:pt x="54166" y="97956"/>
                    <a:pt x="53095" y="97956"/>
                  </a:cubicBezTo>
                  <a:cubicBezTo>
                    <a:pt x="52458" y="99783"/>
                    <a:pt x="53095" y="99783"/>
                    <a:pt x="53732" y="101285"/>
                  </a:cubicBezTo>
                  <a:cubicBezTo>
                    <a:pt x="54398" y="103112"/>
                    <a:pt x="53326" y="103721"/>
                    <a:pt x="52661" y="104614"/>
                  </a:cubicBezTo>
                  <a:cubicBezTo>
                    <a:pt x="52458" y="105223"/>
                    <a:pt x="52255" y="106116"/>
                    <a:pt x="52255" y="107009"/>
                  </a:cubicBezTo>
                  <a:cubicBezTo>
                    <a:pt x="52255" y="108511"/>
                    <a:pt x="52255" y="108511"/>
                    <a:pt x="51821" y="109445"/>
                  </a:cubicBezTo>
                  <a:cubicBezTo>
                    <a:pt x="51387" y="109729"/>
                    <a:pt x="51155" y="110338"/>
                    <a:pt x="50750" y="110622"/>
                  </a:cubicBezTo>
                  <a:cubicBezTo>
                    <a:pt x="50750" y="111231"/>
                    <a:pt x="50750" y="111556"/>
                    <a:pt x="50750" y="111840"/>
                  </a:cubicBezTo>
                  <a:cubicBezTo>
                    <a:pt x="50518" y="112165"/>
                    <a:pt x="50316" y="111840"/>
                    <a:pt x="50084" y="112165"/>
                  </a:cubicBezTo>
                  <a:lnTo>
                    <a:pt x="50084" y="112165"/>
                  </a:lnTo>
                  <a:cubicBezTo>
                    <a:pt x="50518" y="113342"/>
                    <a:pt x="50952" y="115169"/>
                    <a:pt x="50750" y="116955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9" name="Shape 2622"/>
            <p:cNvSpPr/>
            <p:nvPr/>
          </p:nvSpPr>
          <p:spPr>
            <a:xfrm>
              <a:off x="9321595" y="8181740"/>
              <a:ext cx="26688" cy="2667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9508" y="118000"/>
                  </a:moveTo>
                  <a:lnTo>
                    <a:pt x="29508" y="118000"/>
                  </a:lnTo>
                  <a:cubicBezTo>
                    <a:pt x="43278" y="88000"/>
                    <a:pt x="59016" y="58000"/>
                    <a:pt x="72786" y="44000"/>
                  </a:cubicBezTo>
                  <a:cubicBezTo>
                    <a:pt x="72786" y="44000"/>
                    <a:pt x="88524" y="44000"/>
                    <a:pt x="118032" y="44000"/>
                  </a:cubicBezTo>
                  <a:lnTo>
                    <a:pt x="118032" y="30000"/>
                  </a:lnTo>
                  <a:cubicBezTo>
                    <a:pt x="118032" y="14000"/>
                    <a:pt x="102295" y="14000"/>
                    <a:pt x="88524" y="0"/>
                  </a:cubicBezTo>
                  <a:cubicBezTo>
                    <a:pt x="72786" y="0"/>
                    <a:pt x="72786" y="14000"/>
                    <a:pt x="72786" y="14000"/>
                  </a:cubicBezTo>
                  <a:cubicBezTo>
                    <a:pt x="59016" y="30000"/>
                    <a:pt x="29508" y="30000"/>
                    <a:pt x="13770" y="58000"/>
                  </a:cubicBezTo>
                  <a:cubicBezTo>
                    <a:pt x="0" y="74000"/>
                    <a:pt x="0" y="88000"/>
                    <a:pt x="0" y="118000"/>
                  </a:cubicBezTo>
                  <a:cubicBezTo>
                    <a:pt x="13770" y="118000"/>
                    <a:pt x="29508" y="118000"/>
                    <a:pt x="29508" y="118000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0" name="Shape 2623"/>
            <p:cNvSpPr/>
            <p:nvPr/>
          </p:nvSpPr>
          <p:spPr>
            <a:xfrm>
              <a:off x="10661771" y="4903067"/>
              <a:ext cx="55283" cy="838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055" y="32164"/>
                  </a:moveTo>
                  <a:lnTo>
                    <a:pt x="119055" y="32164"/>
                  </a:lnTo>
                  <a:cubicBezTo>
                    <a:pt x="112440" y="27835"/>
                    <a:pt x="104881" y="18556"/>
                    <a:pt x="90708" y="9278"/>
                  </a:cubicBezTo>
                  <a:cubicBezTo>
                    <a:pt x="84094" y="4948"/>
                    <a:pt x="69921" y="0"/>
                    <a:pt x="69921" y="0"/>
                  </a:cubicBezTo>
                  <a:cubicBezTo>
                    <a:pt x="49133" y="0"/>
                    <a:pt x="14173" y="55670"/>
                    <a:pt x="6614" y="64329"/>
                  </a:cubicBezTo>
                  <a:cubicBezTo>
                    <a:pt x="0" y="73608"/>
                    <a:pt x="14173" y="73608"/>
                    <a:pt x="20787" y="78556"/>
                  </a:cubicBezTo>
                  <a:cubicBezTo>
                    <a:pt x="20787" y="87216"/>
                    <a:pt x="14173" y="92164"/>
                    <a:pt x="20787" y="96494"/>
                  </a:cubicBezTo>
                  <a:lnTo>
                    <a:pt x="41574" y="115051"/>
                  </a:lnTo>
                  <a:cubicBezTo>
                    <a:pt x="41574" y="119381"/>
                    <a:pt x="49133" y="119381"/>
                    <a:pt x="55748" y="115051"/>
                  </a:cubicBezTo>
                  <a:cubicBezTo>
                    <a:pt x="55748" y="110721"/>
                    <a:pt x="55748" y="96494"/>
                    <a:pt x="55748" y="96494"/>
                  </a:cubicBezTo>
                  <a:cubicBezTo>
                    <a:pt x="62362" y="101443"/>
                    <a:pt x="62362" y="105773"/>
                    <a:pt x="62362" y="110721"/>
                  </a:cubicBezTo>
                  <a:cubicBezTo>
                    <a:pt x="90708" y="96494"/>
                    <a:pt x="112440" y="55670"/>
                    <a:pt x="119055" y="32164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1" name="Shape 2624"/>
            <p:cNvSpPr/>
            <p:nvPr/>
          </p:nvSpPr>
          <p:spPr>
            <a:xfrm>
              <a:off x="10686553" y="4969744"/>
              <a:ext cx="3813" cy="1333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16129"/>
                  </a:moveTo>
                  <a:lnTo>
                    <a:pt x="0" y="116129"/>
                  </a:lnTo>
                  <a:cubicBezTo>
                    <a:pt x="105000" y="116129"/>
                    <a:pt x="105000" y="116129"/>
                    <a:pt x="105000" y="89032"/>
                  </a:cubicBezTo>
                  <a:cubicBezTo>
                    <a:pt x="105000" y="58064"/>
                    <a:pt x="105000" y="30967"/>
                    <a:pt x="0" y="0"/>
                  </a:cubicBezTo>
                  <a:cubicBezTo>
                    <a:pt x="0" y="0"/>
                    <a:pt x="0" y="89032"/>
                    <a:pt x="0" y="116129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2" name="Shape 2625"/>
            <p:cNvSpPr/>
            <p:nvPr/>
          </p:nvSpPr>
          <p:spPr>
            <a:xfrm>
              <a:off x="10701803" y="4908782"/>
              <a:ext cx="13344" cy="171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6129" y="69473"/>
                  </a:moveTo>
                  <a:lnTo>
                    <a:pt x="116129" y="69473"/>
                  </a:lnTo>
                  <a:cubicBezTo>
                    <a:pt x="116129" y="69473"/>
                    <a:pt x="58064" y="25263"/>
                    <a:pt x="0" y="0"/>
                  </a:cubicBezTo>
                  <a:cubicBezTo>
                    <a:pt x="58064" y="47368"/>
                    <a:pt x="89032" y="94736"/>
                    <a:pt x="116129" y="116842"/>
                  </a:cubicBezTo>
                  <a:cubicBezTo>
                    <a:pt x="116129" y="94736"/>
                    <a:pt x="116129" y="69473"/>
                    <a:pt x="116129" y="69473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3" name="Shape 2626"/>
            <p:cNvSpPr/>
            <p:nvPr/>
          </p:nvSpPr>
          <p:spPr>
            <a:xfrm>
              <a:off x="11241306" y="10982234"/>
              <a:ext cx="97223" cy="933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7321" y="41111"/>
                  </a:moveTo>
                  <a:lnTo>
                    <a:pt x="87321" y="41111"/>
                  </a:lnTo>
                  <a:cubicBezTo>
                    <a:pt x="83571" y="41111"/>
                    <a:pt x="75535" y="45000"/>
                    <a:pt x="71785" y="41111"/>
                  </a:cubicBezTo>
                  <a:cubicBezTo>
                    <a:pt x="71785" y="37222"/>
                    <a:pt x="75535" y="32777"/>
                    <a:pt x="79285" y="32777"/>
                  </a:cubicBezTo>
                  <a:cubicBezTo>
                    <a:pt x="75535" y="32777"/>
                    <a:pt x="71785" y="24444"/>
                    <a:pt x="71785" y="24444"/>
                  </a:cubicBezTo>
                  <a:cubicBezTo>
                    <a:pt x="79285" y="20555"/>
                    <a:pt x="83571" y="7777"/>
                    <a:pt x="71785" y="3888"/>
                  </a:cubicBezTo>
                  <a:cubicBezTo>
                    <a:pt x="63749" y="0"/>
                    <a:pt x="67500" y="16111"/>
                    <a:pt x="59464" y="20555"/>
                  </a:cubicBezTo>
                  <a:cubicBezTo>
                    <a:pt x="47678" y="28888"/>
                    <a:pt x="51428" y="12222"/>
                    <a:pt x="47678" y="7777"/>
                  </a:cubicBezTo>
                  <a:cubicBezTo>
                    <a:pt x="43928" y="0"/>
                    <a:pt x="31607" y="7777"/>
                    <a:pt x="23571" y="7777"/>
                  </a:cubicBezTo>
                  <a:cubicBezTo>
                    <a:pt x="19821" y="16111"/>
                    <a:pt x="23571" y="24444"/>
                    <a:pt x="35892" y="24444"/>
                  </a:cubicBezTo>
                  <a:cubicBezTo>
                    <a:pt x="35892" y="28888"/>
                    <a:pt x="35892" y="28888"/>
                    <a:pt x="35892" y="32777"/>
                  </a:cubicBezTo>
                  <a:cubicBezTo>
                    <a:pt x="23571" y="37222"/>
                    <a:pt x="31607" y="45000"/>
                    <a:pt x="27857" y="57777"/>
                  </a:cubicBezTo>
                  <a:cubicBezTo>
                    <a:pt x="27857" y="57777"/>
                    <a:pt x="3749" y="53333"/>
                    <a:pt x="0" y="65555"/>
                  </a:cubicBezTo>
                  <a:cubicBezTo>
                    <a:pt x="11785" y="65555"/>
                    <a:pt x="43928" y="78333"/>
                    <a:pt x="31607" y="94444"/>
                  </a:cubicBezTo>
                  <a:cubicBezTo>
                    <a:pt x="39642" y="98888"/>
                    <a:pt x="43928" y="102777"/>
                    <a:pt x="51428" y="102777"/>
                  </a:cubicBezTo>
                  <a:cubicBezTo>
                    <a:pt x="51428" y="111111"/>
                    <a:pt x="67500" y="111111"/>
                    <a:pt x="67500" y="102777"/>
                  </a:cubicBezTo>
                  <a:cubicBezTo>
                    <a:pt x="71785" y="102777"/>
                    <a:pt x="75535" y="107222"/>
                    <a:pt x="75535" y="111111"/>
                  </a:cubicBezTo>
                  <a:lnTo>
                    <a:pt x="79285" y="119444"/>
                  </a:lnTo>
                  <a:cubicBezTo>
                    <a:pt x="79285" y="119444"/>
                    <a:pt x="83571" y="119444"/>
                    <a:pt x="87321" y="119444"/>
                  </a:cubicBezTo>
                  <a:cubicBezTo>
                    <a:pt x="87321" y="119444"/>
                    <a:pt x="91607" y="119444"/>
                    <a:pt x="95357" y="119444"/>
                  </a:cubicBezTo>
                  <a:cubicBezTo>
                    <a:pt x="99642" y="115000"/>
                    <a:pt x="103392" y="119444"/>
                    <a:pt x="107142" y="119444"/>
                  </a:cubicBezTo>
                  <a:cubicBezTo>
                    <a:pt x="111428" y="111111"/>
                    <a:pt x="111428" y="102777"/>
                    <a:pt x="111428" y="94444"/>
                  </a:cubicBezTo>
                  <a:cubicBezTo>
                    <a:pt x="111428" y="78333"/>
                    <a:pt x="111428" y="61666"/>
                    <a:pt x="115178" y="45000"/>
                  </a:cubicBezTo>
                  <a:cubicBezTo>
                    <a:pt x="115178" y="45000"/>
                    <a:pt x="119464" y="41111"/>
                    <a:pt x="119464" y="37222"/>
                  </a:cubicBezTo>
                  <a:cubicBezTo>
                    <a:pt x="107142" y="32777"/>
                    <a:pt x="95357" y="37222"/>
                    <a:pt x="87321" y="41111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4" name="Shape 2627"/>
            <p:cNvSpPr/>
            <p:nvPr/>
          </p:nvSpPr>
          <p:spPr>
            <a:xfrm>
              <a:off x="11281338" y="11319436"/>
              <a:ext cx="55284" cy="6477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2519" y="77600"/>
                  </a:moveTo>
                  <a:lnTo>
                    <a:pt x="42519" y="77600"/>
                  </a:lnTo>
                  <a:lnTo>
                    <a:pt x="42519" y="77600"/>
                  </a:lnTo>
                  <a:cubicBezTo>
                    <a:pt x="55748" y="77600"/>
                    <a:pt x="49133" y="83200"/>
                    <a:pt x="55748" y="89600"/>
                  </a:cubicBezTo>
                  <a:cubicBezTo>
                    <a:pt x="63307" y="95200"/>
                    <a:pt x="69921" y="95200"/>
                    <a:pt x="77480" y="101600"/>
                  </a:cubicBezTo>
                  <a:cubicBezTo>
                    <a:pt x="98267" y="112800"/>
                    <a:pt x="91653" y="119200"/>
                    <a:pt x="112440" y="107200"/>
                  </a:cubicBezTo>
                  <a:cubicBezTo>
                    <a:pt x="119055" y="83200"/>
                    <a:pt x="119055" y="53600"/>
                    <a:pt x="112440" y="36000"/>
                  </a:cubicBezTo>
                  <a:cubicBezTo>
                    <a:pt x="104881" y="24000"/>
                    <a:pt x="98267" y="12000"/>
                    <a:pt x="91653" y="6400"/>
                  </a:cubicBezTo>
                  <a:cubicBezTo>
                    <a:pt x="77480" y="0"/>
                    <a:pt x="55748" y="0"/>
                    <a:pt x="34960" y="6400"/>
                  </a:cubicBezTo>
                  <a:cubicBezTo>
                    <a:pt x="14173" y="12000"/>
                    <a:pt x="28346" y="36000"/>
                    <a:pt x="0" y="36000"/>
                  </a:cubicBezTo>
                  <a:cubicBezTo>
                    <a:pt x="0" y="48000"/>
                    <a:pt x="20787" y="72000"/>
                    <a:pt x="42519" y="77600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5" name="Shape 2628"/>
            <p:cNvSpPr/>
            <p:nvPr/>
          </p:nvSpPr>
          <p:spPr>
            <a:xfrm>
              <a:off x="9321595" y="8191267"/>
              <a:ext cx="97225" cy="1866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178" y="53611"/>
                  </a:moveTo>
                  <a:lnTo>
                    <a:pt x="115178" y="53611"/>
                  </a:lnTo>
                  <a:cubicBezTo>
                    <a:pt x="111428" y="53611"/>
                    <a:pt x="107678" y="53611"/>
                    <a:pt x="103392" y="53611"/>
                  </a:cubicBezTo>
                  <a:cubicBezTo>
                    <a:pt x="103392" y="55833"/>
                    <a:pt x="99642" y="57777"/>
                    <a:pt x="99642" y="59722"/>
                  </a:cubicBezTo>
                  <a:cubicBezTo>
                    <a:pt x="91607" y="59722"/>
                    <a:pt x="63749" y="61944"/>
                    <a:pt x="63749" y="51666"/>
                  </a:cubicBezTo>
                  <a:cubicBezTo>
                    <a:pt x="67500" y="47500"/>
                    <a:pt x="79821" y="49444"/>
                    <a:pt x="83571" y="43333"/>
                  </a:cubicBezTo>
                  <a:cubicBezTo>
                    <a:pt x="95357" y="43333"/>
                    <a:pt x="119464" y="47500"/>
                    <a:pt x="115178" y="37222"/>
                  </a:cubicBezTo>
                  <a:cubicBezTo>
                    <a:pt x="111428" y="26666"/>
                    <a:pt x="59999" y="4166"/>
                    <a:pt x="32142" y="0"/>
                  </a:cubicBezTo>
                  <a:cubicBezTo>
                    <a:pt x="32142" y="4166"/>
                    <a:pt x="19821" y="6111"/>
                    <a:pt x="11785" y="10277"/>
                  </a:cubicBezTo>
                  <a:cubicBezTo>
                    <a:pt x="11785" y="10277"/>
                    <a:pt x="11785" y="10277"/>
                    <a:pt x="8035" y="10277"/>
                  </a:cubicBezTo>
                  <a:cubicBezTo>
                    <a:pt x="0" y="24722"/>
                    <a:pt x="0" y="51666"/>
                    <a:pt x="3749" y="59722"/>
                  </a:cubicBezTo>
                  <a:cubicBezTo>
                    <a:pt x="27857" y="119722"/>
                    <a:pt x="35892" y="82500"/>
                    <a:pt x="119464" y="80555"/>
                  </a:cubicBezTo>
                  <a:cubicBezTo>
                    <a:pt x="119464" y="76388"/>
                    <a:pt x="119464" y="70000"/>
                    <a:pt x="119464" y="63888"/>
                  </a:cubicBezTo>
                  <a:lnTo>
                    <a:pt x="119464" y="63888"/>
                  </a:lnTo>
                  <a:lnTo>
                    <a:pt x="119464" y="63888"/>
                  </a:lnTo>
                  <a:cubicBezTo>
                    <a:pt x="119464" y="59722"/>
                    <a:pt x="119464" y="57777"/>
                    <a:pt x="119464" y="53611"/>
                  </a:cubicBezTo>
                  <a:cubicBezTo>
                    <a:pt x="119464" y="53611"/>
                    <a:pt x="119464" y="53611"/>
                    <a:pt x="115178" y="53611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6" name="Shape 2629"/>
            <p:cNvSpPr/>
            <p:nvPr/>
          </p:nvSpPr>
          <p:spPr>
            <a:xfrm>
              <a:off x="9329221" y="8191267"/>
              <a:ext cx="19064" cy="171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391" y="0"/>
                  </a:moveTo>
                  <a:lnTo>
                    <a:pt x="117391" y="0"/>
                  </a:lnTo>
                  <a:cubicBezTo>
                    <a:pt x="78260" y="0"/>
                    <a:pt x="57391" y="0"/>
                    <a:pt x="57391" y="0"/>
                  </a:cubicBezTo>
                  <a:cubicBezTo>
                    <a:pt x="39130" y="22105"/>
                    <a:pt x="18260" y="69473"/>
                    <a:pt x="0" y="116842"/>
                  </a:cubicBezTo>
                  <a:cubicBezTo>
                    <a:pt x="18260" y="116842"/>
                    <a:pt x="18260" y="116842"/>
                    <a:pt x="18260" y="116842"/>
                  </a:cubicBezTo>
                  <a:cubicBezTo>
                    <a:pt x="57391" y="69473"/>
                    <a:pt x="117391" y="47368"/>
                    <a:pt x="117391" y="0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694" tIns="22847" rIns="45694" bIns="22847" anchor="ctr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63" name="Freeform: Shape 62"/>
          <p:cNvSpPr/>
          <p:nvPr/>
        </p:nvSpPr>
        <p:spPr>
          <a:xfrm>
            <a:off x="4891586" y="3354833"/>
            <a:ext cx="45719" cy="752519"/>
          </a:xfrm>
          <a:custGeom>
            <a:avLst/>
            <a:gdLst>
              <a:gd name="connsiteX0" fmla="*/ 0 w 740111"/>
              <a:gd name="connsiteY0" fmla="*/ 1485900 h 1485900"/>
              <a:gd name="connsiteX1" fmla="*/ 698500 w 740111"/>
              <a:gd name="connsiteY1" fmla="*/ 933450 h 1485900"/>
              <a:gd name="connsiteX2" fmla="*/ 600075 w 740111"/>
              <a:gd name="connsiteY2" fmla="*/ 0 h 148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111" h="1485900">
                <a:moveTo>
                  <a:pt x="0" y="1485900"/>
                </a:moveTo>
                <a:cubicBezTo>
                  <a:pt x="299244" y="1333500"/>
                  <a:pt x="598488" y="1181100"/>
                  <a:pt x="698500" y="933450"/>
                </a:cubicBezTo>
                <a:cubicBezTo>
                  <a:pt x="798512" y="685800"/>
                  <a:pt x="699293" y="342900"/>
                  <a:pt x="600075" y="0"/>
                </a:cubicBezTo>
              </a:path>
            </a:pathLst>
          </a:custGeom>
          <a:noFill/>
          <a:ln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3" name="Freeform 454"/>
          <p:cNvSpPr/>
          <p:nvPr/>
        </p:nvSpPr>
        <p:spPr>
          <a:xfrm rot="17399768">
            <a:off x="4824453" y="3419733"/>
            <a:ext cx="308637" cy="30863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37" name="Group 136"/>
          <p:cNvGrpSpPr/>
          <p:nvPr/>
        </p:nvGrpSpPr>
        <p:grpSpPr>
          <a:xfrm>
            <a:off x="4679096" y="2838187"/>
            <a:ext cx="420391" cy="420391"/>
            <a:chOff x="4821018" y="1941899"/>
            <a:chExt cx="784660" cy="784660"/>
          </a:xfrm>
        </p:grpSpPr>
        <p:sp>
          <p:nvSpPr>
            <p:cNvPr id="138" name="Teardrop 137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9" name="Oval 138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2" name="Oval 141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08" name="Group 207"/>
          <p:cNvGrpSpPr/>
          <p:nvPr/>
        </p:nvGrpSpPr>
        <p:grpSpPr>
          <a:xfrm>
            <a:off x="4716831" y="3590633"/>
            <a:ext cx="420391" cy="420391"/>
            <a:chOff x="4821018" y="1941899"/>
            <a:chExt cx="784660" cy="784660"/>
          </a:xfrm>
        </p:grpSpPr>
        <p:sp>
          <p:nvSpPr>
            <p:cNvPr id="209" name="Teardrop 208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0" name="Oval 209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1" name="Oval 210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058492" y="1880984"/>
            <a:ext cx="2805326" cy="1141754"/>
            <a:chOff x="1076106" y="2744597"/>
            <a:chExt cx="2805326" cy="1141758"/>
          </a:xfrm>
        </p:grpSpPr>
        <p:grpSp>
          <p:nvGrpSpPr>
            <p:cNvPr id="112" name="Group 111"/>
            <p:cNvGrpSpPr/>
            <p:nvPr/>
          </p:nvGrpSpPr>
          <p:grpSpPr>
            <a:xfrm>
              <a:off x="1657327" y="2770131"/>
              <a:ext cx="2224105" cy="1116224"/>
              <a:chOff x="1072988" y="1303380"/>
              <a:chExt cx="2965473" cy="1488295"/>
            </a:xfrm>
          </p:grpSpPr>
          <p:sp>
            <p:nvSpPr>
              <p:cNvPr id="113" name="TextBox 112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 dirty="0"/>
                  <a:t>Mumbai</a:t>
                </a: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1072988" y="1745234"/>
                <a:ext cx="2929293" cy="104644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-Head Office 2200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sq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ft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at Majestic Shopping center at Opera House(South Mumbai)</a:t>
                </a:r>
              </a:p>
              <a:p>
                <a:pPr algn="just"/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-2 Warehouses of 24000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sqft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in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Bhiwandi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with ---1 ware house of 6000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sq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ft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in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Darukhana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with 2000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sqft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office</a:t>
                </a:r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1076106" y="2744597"/>
              <a:ext cx="420391" cy="420391"/>
              <a:chOff x="1076106" y="2744597"/>
              <a:chExt cx="420391" cy="420391"/>
            </a:xfrm>
          </p:grpSpPr>
          <p:grpSp>
            <p:nvGrpSpPr>
              <p:cNvPr id="111" name="Group 110"/>
              <p:cNvGrpSpPr/>
              <p:nvPr/>
            </p:nvGrpSpPr>
            <p:grpSpPr>
              <a:xfrm>
                <a:off x="1076106" y="2744597"/>
                <a:ext cx="420391" cy="420391"/>
                <a:chOff x="4821026" y="1941898"/>
                <a:chExt cx="784661" cy="784662"/>
              </a:xfrm>
            </p:grpSpPr>
            <p:sp>
              <p:nvSpPr>
                <p:cNvPr id="115" name="Teardrop 114"/>
                <p:cNvSpPr/>
                <p:nvPr/>
              </p:nvSpPr>
              <p:spPr>
                <a:xfrm rot="8100000">
                  <a:off x="4821026" y="1941898"/>
                  <a:ext cx="784661" cy="784662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16" name="Oval 115"/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17" name="Oval 116"/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187" name="Freeform 282"/>
              <p:cNvSpPr/>
              <p:nvPr/>
            </p:nvSpPr>
            <p:spPr>
              <a:xfrm>
                <a:off x="1172779" y="2833272"/>
                <a:ext cx="226251" cy="215672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 dirty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sp>
        <p:nvSpPr>
          <p:cNvPr id="188" name="Freeform 282"/>
          <p:cNvSpPr/>
          <p:nvPr/>
        </p:nvSpPr>
        <p:spPr>
          <a:xfrm>
            <a:off x="4808987" y="3666741"/>
            <a:ext cx="226251" cy="215672"/>
          </a:xfrm>
          <a:custGeom>
            <a:avLst/>
            <a:gdLst/>
            <a:ahLst/>
            <a:cxnLst/>
            <a:rect l="l" t="t" r="r" b="b"/>
            <a:pathLst>
              <a:path w="468765" h="447074">
                <a:moveTo>
                  <a:pt x="234382" y="0"/>
                </a:moveTo>
                <a:cubicBezTo>
                  <a:pt x="240017" y="0"/>
                  <a:pt x="244618" y="3850"/>
                  <a:pt x="248186" y="11550"/>
                </a:cubicBezTo>
                <a:lnTo>
                  <a:pt x="311571" y="139728"/>
                </a:lnTo>
                <a:lnTo>
                  <a:pt x="452990" y="160293"/>
                </a:lnTo>
                <a:cubicBezTo>
                  <a:pt x="463507" y="161983"/>
                  <a:pt x="468765" y="166303"/>
                  <a:pt x="468765" y="173252"/>
                </a:cubicBezTo>
                <a:cubicBezTo>
                  <a:pt x="468765" y="177383"/>
                  <a:pt x="466324" y="181891"/>
                  <a:pt x="461441" y="186774"/>
                </a:cubicBezTo>
                <a:lnTo>
                  <a:pt x="359180" y="286499"/>
                </a:lnTo>
                <a:lnTo>
                  <a:pt x="383407" y="427354"/>
                </a:lnTo>
                <a:cubicBezTo>
                  <a:pt x="383595" y="428669"/>
                  <a:pt x="383689" y="430547"/>
                  <a:pt x="383689" y="432989"/>
                </a:cubicBezTo>
                <a:cubicBezTo>
                  <a:pt x="383689" y="436933"/>
                  <a:pt x="382703" y="440266"/>
                  <a:pt x="380731" y="442989"/>
                </a:cubicBezTo>
                <a:cubicBezTo>
                  <a:pt x="378759" y="445713"/>
                  <a:pt x="375895" y="447074"/>
                  <a:pt x="372139" y="447074"/>
                </a:cubicBezTo>
                <a:cubicBezTo>
                  <a:pt x="368571" y="447074"/>
                  <a:pt x="364814" y="445947"/>
                  <a:pt x="360870" y="443694"/>
                </a:cubicBezTo>
                <a:lnTo>
                  <a:pt x="234382" y="377210"/>
                </a:lnTo>
                <a:lnTo>
                  <a:pt x="107894" y="443694"/>
                </a:lnTo>
                <a:cubicBezTo>
                  <a:pt x="103763" y="445947"/>
                  <a:pt x="100006" y="447074"/>
                  <a:pt x="96626" y="447074"/>
                </a:cubicBezTo>
                <a:cubicBezTo>
                  <a:pt x="92682" y="447074"/>
                  <a:pt x="89724" y="445713"/>
                  <a:pt x="87752" y="442989"/>
                </a:cubicBezTo>
                <a:cubicBezTo>
                  <a:pt x="85780" y="440266"/>
                  <a:pt x="84794" y="436933"/>
                  <a:pt x="84794" y="432989"/>
                </a:cubicBezTo>
                <a:cubicBezTo>
                  <a:pt x="84794" y="431862"/>
                  <a:pt x="84982" y="429984"/>
                  <a:pt x="85358" y="427354"/>
                </a:cubicBezTo>
                <a:lnTo>
                  <a:pt x="109585" y="286499"/>
                </a:lnTo>
                <a:lnTo>
                  <a:pt x="7043" y="186774"/>
                </a:lnTo>
                <a:cubicBezTo>
                  <a:pt x="2347" y="181703"/>
                  <a:pt x="0" y="177196"/>
                  <a:pt x="0" y="173252"/>
                </a:cubicBezTo>
                <a:cubicBezTo>
                  <a:pt x="0" y="166303"/>
                  <a:pt x="5258" y="161983"/>
                  <a:pt x="15775" y="160293"/>
                </a:cubicBezTo>
                <a:lnTo>
                  <a:pt x="157194" y="139728"/>
                </a:lnTo>
                <a:lnTo>
                  <a:pt x="220579" y="11550"/>
                </a:lnTo>
                <a:cubicBezTo>
                  <a:pt x="224147" y="3850"/>
                  <a:pt x="228748" y="0"/>
                  <a:pt x="234382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Success Comes from Harmony…. </a:t>
            </a:r>
          </a:p>
          <a:p>
            <a:pPr algn="r"/>
            <a:r>
              <a:rPr lang="en-US"/>
              <a:t>…and win comes from innovation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46E0-7705-44F8-B889-E8AB46D967E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927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KUSHAL METAL (DARUKHANA)</a:t>
            </a:r>
          </a:p>
        </p:txBody>
      </p:sp>
      <p:pic>
        <p:nvPicPr>
          <p:cNvPr id="9" name="Content Placeholder 3"/>
          <p:cNvPicPr>
            <a:picLocks noChangeAspect="1"/>
          </p:cNvPicPr>
          <p:nvPr/>
        </p:nvPicPr>
        <p:blipFill rotWithShape="1">
          <a:blip r:embed="rId2"/>
          <a:srcRect l="12396" t="20402" r="13018" b="20876"/>
          <a:stretch/>
        </p:blipFill>
        <p:spPr>
          <a:xfrm>
            <a:off x="3015993" y="2187205"/>
            <a:ext cx="2365126" cy="1047413"/>
          </a:xfrm>
          <a:prstGeom prst="rect">
            <a:avLst/>
          </a:prstGeom>
        </p:spPr>
      </p:pic>
      <p:pic>
        <p:nvPicPr>
          <p:cNvPr id="10" name="Content Placeholder 7"/>
          <p:cNvPicPr>
            <a:picLocks noChangeAspect="1"/>
          </p:cNvPicPr>
          <p:nvPr/>
        </p:nvPicPr>
        <p:blipFill rotWithShape="1">
          <a:blip r:embed="rId3"/>
          <a:srcRect l="12396" t="20402" r="13018" b="20876"/>
          <a:stretch/>
        </p:blipFill>
        <p:spPr>
          <a:xfrm>
            <a:off x="218538" y="3750663"/>
            <a:ext cx="2524664" cy="1118066"/>
          </a:xfrm>
          <a:prstGeom prst="rect">
            <a:avLst/>
          </a:prstGeom>
        </p:spPr>
      </p:pic>
      <p:pic>
        <p:nvPicPr>
          <p:cNvPr id="11" name="Content Placeholder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3847" y="2187206"/>
            <a:ext cx="2514613" cy="1113614"/>
          </a:xfrm>
          <a:prstGeom prst="rect">
            <a:avLst/>
          </a:prstGeom>
        </p:spPr>
      </p:pic>
      <p:pic>
        <p:nvPicPr>
          <p:cNvPr id="12" name="Content Placeholder 14"/>
          <p:cNvPicPr>
            <a:picLocks noChangeAspect="1"/>
          </p:cNvPicPr>
          <p:nvPr/>
        </p:nvPicPr>
        <p:blipFill rotWithShape="1">
          <a:blip r:embed="rId5"/>
          <a:srcRect l="12396" t="20402" r="13018" b="20876"/>
          <a:stretch/>
        </p:blipFill>
        <p:spPr>
          <a:xfrm>
            <a:off x="2954811" y="5121175"/>
            <a:ext cx="2449168" cy="1084637"/>
          </a:xfrm>
          <a:prstGeom prst="rect">
            <a:avLst/>
          </a:prstGeom>
        </p:spPr>
      </p:pic>
      <p:pic>
        <p:nvPicPr>
          <p:cNvPr id="13" name="Content Placeholder 18"/>
          <p:cNvPicPr>
            <a:picLocks noChangeAspect="1"/>
          </p:cNvPicPr>
          <p:nvPr/>
        </p:nvPicPr>
        <p:blipFill rotWithShape="1">
          <a:blip r:embed="rId6"/>
          <a:srcRect l="12396" t="19028" r="11953" b="18482"/>
          <a:stretch/>
        </p:blipFill>
        <p:spPr>
          <a:xfrm>
            <a:off x="3015993" y="3750664"/>
            <a:ext cx="2365126" cy="1098936"/>
          </a:xfrm>
          <a:prstGeom prst="rect">
            <a:avLst/>
          </a:prstGeom>
        </p:spPr>
      </p:pic>
      <p:pic>
        <p:nvPicPr>
          <p:cNvPr id="14" name="Content Placeholder 26"/>
          <p:cNvPicPr>
            <a:picLocks noChangeAspect="1"/>
          </p:cNvPicPr>
          <p:nvPr/>
        </p:nvPicPr>
        <p:blipFill rotWithShape="1">
          <a:blip r:embed="rId7"/>
          <a:srcRect l="12396" t="18509" r="17280" b="18982"/>
          <a:stretch/>
        </p:blipFill>
        <p:spPr>
          <a:xfrm>
            <a:off x="205974" y="5029200"/>
            <a:ext cx="2537227" cy="126858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791200" y="3924300"/>
            <a:ext cx="2367260" cy="1754326"/>
          </a:xfrm>
          <a:prstGeom prst="rect">
            <a:avLst/>
          </a:prstGeom>
          <a:solidFill>
            <a:srgbClr val="58B6C0">
              <a:alpha val="40000"/>
            </a:srgbClr>
          </a:solidFill>
        </p:spPr>
        <p:txBody>
          <a:bodyPr wrap="square" rtlCol="0">
            <a:spAutoFit/>
          </a:bodyPr>
          <a:lstStyle/>
          <a:p>
            <a:r>
              <a:rPr lang="en-IN" b="1" dirty="0" err="1"/>
              <a:t>Darukhana</a:t>
            </a:r>
            <a:endParaRPr lang="en-IN" b="1" dirty="0"/>
          </a:p>
          <a:p>
            <a:r>
              <a:rPr lang="en-IN" dirty="0"/>
              <a:t>6000 </a:t>
            </a:r>
            <a:r>
              <a:rPr lang="en-IN" dirty="0" err="1"/>
              <a:t>sqft</a:t>
            </a:r>
            <a:r>
              <a:rPr lang="en-IN" dirty="0"/>
              <a:t> warehouse</a:t>
            </a:r>
          </a:p>
          <a:p>
            <a:r>
              <a:rPr lang="en-IN" dirty="0"/>
              <a:t>2000 </a:t>
            </a:r>
            <a:r>
              <a:rPr lang="en-IN" dirty="0" err="1"/>
              <a:t>sqft</a:t>
            </a:r>
            <a:r>
              <a:rPr lang="en-IN" dirty="0"/>
              <a:t> office Area</a:t>
            </a:r>
          </a:p>
          <a:p>
            <a:r>
              <a:rPr lang="en-IN" dirty="0"/>
              <a:t>3 Rail Crane Lifts</a:t>
            </a:r>
          </a:p>
          <a:p>
            <a:r>
              <a:rPr lang="en-IN" dirty="0"/>
              <a:t>2 Band saw Machine</a:t>
            </a:r>
          </a:p>
          <a:p>
            <a:endParaRPr lang="en-IN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0029" y="2172067"/>
            <a:ext cx="2514600" cy="111252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Success Comes from Harmony…. </a:t>
            </a:r>
          </a:p>
          <a:p>
            <a:pPr algn="r"/>
            <a:r>
              <a:rPr lang="en-US"/>
              <a:t>…and win comes from innovation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46E0-7705-44F8-B889-E8AB46D967E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753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KUSHAL METAL (BHIWANDI)</a:t>
            </a:r>
          </a:p>
        </p:txBody>
      </p:sp>
      <p:pic>
        <p:nvPicPr>
          <p:cNvPr id="31" name="Content Placeholder 3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2961" y="1981201"/>
            <a:ext cx="1485899" cy="19812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7540" y="4206241"/>
            <a:ext cx="2349260" cy="176194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1975450"/>
            <a:ext cx="1490213" cy="1986951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3773" y="1975450"/>
            <a:ext cx="1490213" cy="1986951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441" y="4191001"/>
            <a:ext cx="1485899" cy="1981199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7540" y="1975451"/>
            <a:ext cx="2242867" cy="168215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81600" y="4191001"/>
            <a:ext cx="1276350" cy="17018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645249" y="4213860"/>
            <a:ext cx="2367260" cy="1754326"/>
          </a:xfrm>
          <a:prstGeom prst="rect">
            <a:avLst/>
          </a:prstGeom>
          <a:solidFill>
            <a:srgbClr val="58B6C0">
              <a:alpha val="40000"/>
            </a:srgbClr>
          </a:solidFill>
        </p:spPr>
        <p:txBody>
          <a:bodyPr wrap="square" rtlCol="0">
            <a:spAutoFit/>
          </a:bodyPr>
          <a:lstStyle/>
          <a:p>
            <a:r>
              <a:rPr lang="en-IN" b="1" dirty="0" err="1"/>
              <a:t>Bhiwandi</a:t>
            </a:r>
            <a:endParaRPr lang="en-IN" b="1" dirty="0"/>
          </a:p>
          <a:p>
            <a:r>
              <a:rPr lang="en-IN" dirty="0"/>
              <a:t>12000 </a:t>
            </a:r>
            <a:r>
              <a:rPr lang="en-IN" dirty="0" err="1"/>
              <a:t>sqft</a:t>
            </a:r>
            <a:r>
              <a:rPr lang="en-IN" dirty="0"/>
              <a:t> Warehouse</a:t>
            </a:r>
          </a:p>
          <a:p>
            <a:r>
              <a:rPr lang="en-IN" dirty="0"/>
              <a:t>1000 </a:t>
            </a:r>
            <a:r>
              <a:rPr lang="en-IN" dirty="0" err="1"/>
              <a:t>sqft</a:t>
            </a:r>
            <a:r>
              <a:rPr lang="en-IN" dirty="0"/>
              <a:t> Office Area</a:t>
            </a:r>
          </a:p>
          <a:p>
            <a:r>
              <a:rPr lang="en-IN" dirty="0"/>
              <a:t>3 Rail Crane Lifts</a:t>
            </a:r>
          </a:p>
          <a:p>
            <a:r>
              <a:rPr lang="en-IN" dirty="0"/>
              <a:t>2 </a:t>
            </a:r>
            <a:r>
              <a:rPr lang="en-IN" dirty="0" err="1"/>
              <a:t>Bandsaw</a:t>
            </a:r>
            <a:r>
              <a:rPr lang="en-IN" dirty="0"/>
              <a:t> Machine</a:t>
            </a:r>
          </a:p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Success Comes from Harmony…. </a:t>
            </a:r>
          </a:p>
          <a:p>
            <a:pPr algn="r"/>
            <a:r>
              <a:rPr lang="en-US"/>
              <a:t>…and win comes from innovation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46E0-7705-44F8-B889-E8AB46D967E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069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TGK SPECIAL STEEL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1932317"/>
            <a:ext cx="2097177" cy="15728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1927237"/>
            <a:ext cx="2039924" cy="15299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7523" y="1913146"/>
            <a:ext cx="2058711" cy="15440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8400" y="3886199"/>
            <a:ext cx="2039924" cy="15299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853" y="3896359"/>
            <a:ext cx="2039924" cy="152994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1428" y="3896359"/>
            <a:ext cx="2039924" cy="152994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90948" y="1913146"/>
            <a:ext cx="2058710" cy="154403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773975" y="3896359"/>
            <a:ext cx="2367260" cy="1754326"/>
          </a:xfrm>
          <a:prstGeom prst="rect">
            <a:avLst/>
          </a:prstGeom>
          <a:solidFill>
            <a:srgbClr val="58B6C0">
              <a:alpha val="40000"/>
            </a:srgbClr>
          </a:solidFill>
        </p:spPr>
        <p:txBody>
          <a:bodyPr wrap="square" rtlCol="0">
            <a:spAutoFit/>
          </a:bodyPr>
          <a:lstStyle/>
          <a:p>
            <a:r>
              <a:rPr lang="en-IN" b="1" dirty="0" err="1"/>
              <a:t>Bhiwandi</a:t>
            </a:r>
            <a:endParaRPr lang="en-IN" b="1" dirty="0"/>
          </a:p>
          <a:p>
            <a:r>
              <a:rPr lang="en-IN" dirty="0"/>
              <a:t>12,000 </a:t>
            </a:r>
            <a:r>
              <a:rPr lang="en-IN" dirty="0" err="1"/>
              <a:t>sqft</a:t>
            </a:r>
            <a:r>
              <a:rPr lang="en-IN" dirty="0"/>
              <a:t> warehouse</a:t>
            </a:r>
          </a:p>
          <a:p>
            <a:r>
              <a:rPr lang="en-IN" dirty="0"/>
              <a:t>1000 </a:t>
            </a:r>
            <a:r>
              <a:rPr lang="en-IN" dirty="0" err="1"/>
              <a:t>sqft</a:t>
            </a:r>
            <a:r>
              <a:rPr lang="en-IN" dirty="0"/>
              <a:t> office area</a:t>
            </a:r>
          </a:p>
          <a:p>
            <a:r>
              <a:rPr lang="en-IN" dirty="0"/>
              <a:t>3 rail crane lifts</a:t>
            </a:r>
          </a:p>
          <a:p>
            <a:r>
              <a:rPr lang="en-IN" dirty="0"/>
              <a:t>2 band saw machine</a:t>
            </a:r>
          </a:p>
          <a:p>
            <a:endParaRPr lang="en-IN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Success Comes from Harmony…. </a:t>
            </a:r>
          </a:p>
          <a:p>
            <a:pPr algn="r"/>
            <a:r>
              <a:rPr lang="en-US"/>
              <a:t>…and win comes from innovation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46E0-7705-44F8-B889-E8AB46D967E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957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86604"/>
            <a:ext cx="7680960" cy="1450757"/>
          </a:xfrm>
        </p:spPr>
        <p:txBody>
          <a:bodyPr/>
          <a:lstStyle/>
          <a:p>
            <a:r>
              <a:rPr lang="en-IN" dirty="0"/>
              <a:t>KUSHAL METAL (AHMEDABAD)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3666053" y="1750335"/>
            <a:ext cx="1720453" cy="22939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981075" y="1741803"/>
            <a:ext cx="1771650" cy="2362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306542" y="1750337"/>
            <a:ext cx="1720452" cy="22939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900" y="3987800"/>
            <a:ext cx="1524000" cy="2032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84240" y="3972560"/>
            <a:ext cx="2367260" cy="1754326"/>
          </a:xfrm>
          <a:prstGeom prst="rect">
            <a:avLst/>
          </a:prstGeom>
          <a:solidFill>
            <a:srgbClr val="58B6C0">
              <a:alpha val="40000"/>
            </a:srgbClr>
          </a:solidFill>
        </p:spPr>
        <p:txBody>
          <a:bodyPr wrap="square" rtlCol="0">
            <a:spAutoFit/>
          </a:bodyPr>
          <a:lstStyle/>
          <a:p>
            <a:r>
              <a:rPr lang="en-IN" b="1" dirty="0"/>
              <a:t>Ahmedabad</a:t>
            </a:r>
          </a:p>
          <a:p>
            <a:r>
              <a:rPr lang="en-IN" dirty="0"/>
              <a:t>3000 </a:t>
            </a:r>
            <a:r>
              <a:rPr lang="en-IN" dirty="0" err="1"/>
              <a:t>sqft</a:t>
            </a:r>
            <a:r>
              <a:rPr lang="en-IN" dirty="0"/>
              <a:t> Warehouse</a:t>
            </a:r>
          </a:p>
          <a:p>
            <a:r>
              <a:rPr lang="en-IN" dirty="0"/>
              <a:t>1000 </a:t>
            </a:r>
            <a:r>
              <a:rPr lang="en-IN" dirty="0" err="1"/>
              <a:t>sqft</a:t>
            </a:r>
            <a:r>
              <a:rPr lang="en-IN" dirty="0"/>
              <a:t> Office Area</a:t>
            </a:r>
          </a:p>
          <a:p>
            <a:r>
              <a:rPr lang="en-IN" dirty="0"/>
              <a:t>2 rail crane lifts</a:t>
            </a:r>
          </a:p>
          <a:p>
            <a:r>
              <a:rPr lang="en-IN" dirty="0"/>
              <a:t>3 band saw machine</a:t>
            </a:r>
          </a:p>
          <a:p>
            <a:endParaRPr lang="en-IN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Success Comes from Harmony…. </a:t>
            </a:r>
          </a:p>
          <a:p>
            <a:pPr algn="r"/>
            <a:r>
              <a:rPr lang="en-US"/>
              <a:t>…and win comes from innovation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46E0-7705-44F8-B889-E8AB46D967E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487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HEAD OFFICE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908955"/>
            <a:ext cx="2057400" cy="154305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6589" y="3896817"/>
            <a:ext cx="2641600" cy="1981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071" y="1891702"/>
            <a:ext cx="1981200" cy="14859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070" y="3541948"/>
            <a:ext cx="1983003" cy="148725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72"/>
          <a:stretch/>
        </p:blipFill>
        <p:spPr>
          <a:xfrm>
            <a:off x="4924711" y="5029200"/>
            <a:ext cx="1891821" cy="1219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659" y="1890445"/>
            <a:ext cx="1903083" cy="142731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502" y="3506784"/>
            <a:ext cx="1908240" cy="143118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56"/>
          <a:stretch/>
        </p:blipFill>
        <p:spPr>
          <a:xfrm>
            <a:off x="2828171" y="5144808"/>
            <a:ext cx="1943100" cy="11971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937979" y="1787622"/>
            <a:ext cx="2053621" cy="1477328"/>
          </a:xfrm>
          <a:prstGeom prst="rect">
            <a:avLst/>
          </a:prstGeom>
          <a:solidFill>
            <a:srgbClr val="58B6C0">
              <a:alpha val="40000"/>
            </a:srgbClr>
          </a:solidFill>
        </p:spPr>
        <p:txBody>
          <a:bodyPr wrap="square" rtlCol="0">
            <a:spAutoFit/>
          </a:bodyPr>
          <a:lstStyle/>
          <a:p>
            <a:r>
              <a:rPr lang="en-IN" b="1" dirty="0"/>
              <a:t>South Mumbai</a:t>
            </a:r>
          </a:p>
          <a:p>
            <a:r>
              <a:rPr lang="en-IN" dirty="0"/>
              <a:t>2,200 </a:t>
            </a:r>
            <a:r>
              <a:rPr lang="en-IN" dirty="0" err="1"/>
              <a:t>sqft</a:t>
            </a:r>
            <a:r>
              <a:rPr lang="en-IN" dirty="0"/>
              <a:t> office</a:t>
            </a:r>
          </a:p>
          <a:p>
            <a:r>
              <a:rPr lang="en-IN" dirty="0"/>
              <a:t>26 Employees</a:t>
            </a:r>
          </a:p>
          <a:p>
            <a:endParaRPr lang="en-IN" dirty="0"/>
          </a:p>
          <a:p>
            <a:endParaRPr lang="en-IN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Success Comes from Harmony…. </a:t>
            </a:r>
          </a:p>
          <a:p>
            <a:pPr algn="r"/>
            <a:r>
              <a:rPr lang="en-US"/>
              <a:t>…and win comes from innovation</a:t>
            </a:r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46E0-7705-44F8-B889-E8AB46D967E0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371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95398412"/>
              </p:ext>
            </p:extLst>
          </p:nvPr>
        </p:nvGraphicFramePr>
        <p:xfrm>
          <a:off x="-76200" y="1737361"/>
          <a:ext cx="8915400" cy="4587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8433617"/>
              </p:ext>
            </p:extLst>
          </p:nvPr>
        </p:nvGraphicFramePr>
        <p:xfrm>
          <a:off x="6858000" y="1737362"/>
          <a:ext cx="1676400" cy="40606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PRODUCTS WE DEAL IN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Success Comes from Harmony…. </a:t>
            </a:r>
          </a:p>
          <a:p>
            <a:pPr algn="r"/>
            <a:r>
              <a:rPr lang="en-US"/>
              <a:t>…and win comes from innovation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46E0-7705-44F8-B889-E8AB46D967E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035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Sizes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4693767"/>
              </p:ext>
            </p:extLst>
          </p:nvPr>
        </p:nvGraphicFramePr>
        <p:xfrm>
          <a:off x="381000" y="1846263"/>
          <a:ext cx="8305799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17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Delivery condition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IN" sz="1400" dirty="0"/>
                        <a:t>Coils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φ1.0-φ22mm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宋体" panose="0201060903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Cold</a:t>
                      </a:r>
                      <a:r>
                        <a:rPr lang="en-IN" sz="1400" baseline="0" dirty="0"/>
                        <a:t> Drawn</a:t>
                      </a:r>
                      <a:endParaRPr lang="en-IN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IN" sz="1400" dirty="0"/>
                        <a:t>Rounds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φ1.0-φ14.4mm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宋体" panose="0201060903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Cold</a:t>
                      </a:r>
                      <a:r>
                        <a:rPr lang="en-IN" sz="1400" baseline="0" dirty="0"/>
                        <a:t> Drawn/</a:t>
                      </a:r>
                      <a:r>
                        <a:rPr lang="en-IN" sz="1400" baseline="0" dirty="0" err="1"/>
                        <a:t>Center</a:t>
                      </a:r>
                      <a:r>
                        <a:rPr lang="en-IN" sz="1400" baseline="0" dirty="0"/>
                        <a:t> less ground</a:t>
                      </a:r>
                      <a:endParaRPr lang="en-IN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IN" sz="1400" dirty="0"/>
                        <a:t>Rounds Hot Rolled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φ14.5-φ80.0mm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宋体" panose="0201060903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dirty="0"/>
                        <a:t>Hot</a:t>
                      </a:r>
                      <a:r>
                        <a:rPr lang="en-IN" sz="1400" baseline="0" dirty="0"/>
                        <a:t> Rolled, Annealed, Peeled</a:t>
                      </a:r>
                      <a:endParaRPr lang="en-IN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IN" sz="1400" dirty="0"/>
                        <a:t>Rounds-Forged</a:t>
                      </a:r>
                      <a:r>
                        <a:rPr lang="en-IN" sz="1400" baseline="0" dirty="0"/>
                        <a:t> Bars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φ81.0-φ810.0mm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宋体" panose="0201060903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dirty="0"/>
                        <a:t>Forged, Annealed, Turned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Small flat bar</a:t>
                      </a:r>
                      <a:r>
                        <a:rPr kumimoji="0" lang="en-IN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/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square bar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宋体" panose="02010609030101010101" pitchFamily="49" charset="-122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(3-40</a:t>
                      </a:r>
                      <a:r>
                        <a:rPr kumimoji="0" lang="en-IN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)</a:t>
                      </a:r>
                      <a:r>
                        <a:rPr kumimoji="0" lang="el-GR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Χ</a:t>
                      </a:r>
                      <a:r>
                        <a:rPr kumimoji="0" lang="en-IN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(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10-150</a:t>
                      </a:r>
                      <a:r>
                        <a:rPr kumimoji="0" lang="en-IN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)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mm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宋体" panose="02010609030101010101" pitchFamily="49" charset="-122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Sand Blasted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宋体" panose="02010609030101010101" pitchFamily="49" charset="-122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Flat Bars-Hot Rolled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宋体" panose="02010609030101010101" pitchFamily="49" charset="-122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IN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(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12-120</a:t>
                      </a:r>
                      <a:r>
                        <a:rPr kumimoji="0" lang="en-IN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)</a:t>
                      </a:r>
                      <a:r>
                        <a:rPr kumimoji="0" lang="el-GR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Χ</a:t>
                      </a:r>
                      <a:r>
                        <a:rPr kumimoji="0" lang="en-IN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(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150-810</a:t>
                      </a:r>
                      <a:r>
                        <a:rPr kumimoji="0" lang="en-IN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) 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mm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宋体" panose="02010609030101010101" pitchFamily="49" charset="-122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Sand Blasted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宋体" panose="02010609030101010101" pitchFamily="49" charset="-122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Sheets-Hot-rolled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宋体" panose="02010609030101010101" pitchFamily="49" charset="-122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IN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(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3-10</a:t>
                      </a:r>
                      <a:r>
                        <a:rPr kumimoji="0" lang="en-IN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)</a:t>
                      </a:r>
                      <a:r>
                        <a:rPr kumimoji="0" lang="el-GR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Χ</a:t>
                      </a:r>
                      <a:r>
                        <a:rPr kumimoji="0" lang="en-IN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(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410-1000</a:t>
                      </a:r>
                      <a:r>
                        <a:rPr kumimoji="0" lang="en-IN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) 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mm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宋体" panose="02010609030101010101" pitchFamily="49" charset="-122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Black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宋体" panose="02010609030101010101" pitchFamily="49" charset="-122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Sheets-Cold-rolled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宋体" panose="02010609030101010101" pitchFamily="49" charset="-122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IN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(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0.5-5</a:t>
                      </a:r>
                      <a:r>
                        <a:rPr kumimoji="0" lang="en-IN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)</a:t>
                      </a:r>
                      <a:r>
                        <a:rPr kumimoji="0" lang="el-GR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Χ</a:t>
                      </a:r>
                      <a:r>
                        <a:rPr kumimoji="0" lang="en-IN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(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410-1000</a:t>
                      </a:r>
                      <a:r>
                        <a:rPr kumimoji="0" lang="en-IN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)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mm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宋体" panose="02010609030101010101" pitchFamily="49" charset="-122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Grey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宋体" panose="02010609030101010101" pitchFamily="49" charset="-122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Block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宋体" panose="02010609030101010101" pitchFamily="49" charset="-122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IN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(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100-550</a:t>
                      </a:r>
                      <a:r>
                        <a:rPr kumimoji="0" lang="en-IN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)</a:t>
                      </a:r>
                      <a:r>
                        <a:rPr kumimoji="0" lang="el-GR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Χ</a:t>
                      </a:r>
                      <a:r>
                        <a:rPr kumimoji="0" lang="en-IN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(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200-1200</a:t>
                      </a:r>
                      <a:r>
                        <a:rPr kumimoji="0" lang="en-IN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)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mm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宋体" panose="02010609030101010101" pitchFamily="49" charset="-122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IN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宋体" panose="02010609030101010101" pitchFamily="49" charset="-122"/>
                        </a:rPr>
                        <a:t>Black/Machined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宋体" panose="02010609030101010101" pitchFamily="49" charset="-122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46E0-7705-44F8-B889-E8AB46D967E0}" type="slidenum">
              <a:rPr lang="en-US" smtClean="0"/>
              <a:t>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Success Comes from Harmony…. </a:t>
            </a:r>
          </a:p>
          <a:p>
            <a:pPr algn="r"/>
            <a:r>
              <a:rPr lang="en-US"/>
              <a:t>…and win comes from innovation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3616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NGK INSULATORS LTD &amp; Kushal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1519668"/>
              </p:ext>
            </p:extLst>
          </p:nvPr>
        </p:nvGraphicFramePr>
        <p:xfrm>
          <a:off x="822325" y="1846263"/>
          <a:ext cx="75438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Success Comes from Harmony…. </a:t>
            </a:r>
          </a:p>
          <a:p>
            <a:pPr algn="r"/>
            <a:r>
              <a:rPr lang="en-US"/>
              <a:t>…and win comes from innovation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46E0-7705-44F8-B889-E8AB46D967E0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1384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INDUSTRIES SERVED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0059945"/>
              </p:ext>
            </p:extLst>
          </p:nvPr>
        </p:nvGraphicFramePr>
        <p:xfrm>
          <a:off x="76200" y="1828800"/>
          <a:ext cx="8839200" cy="4663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Success Comes from Harmony…. </a:t>
            </a:r>
          </a:p>
          <a:p>
            <a:pPr algn="r"/>
            <a:r>
              <a:rPr lang="en-US"/>
              <a:t>…and win comes from innovation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46E0-7705-44F8-B889-E8AB46D967E0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288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Our Growth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5008628"/>
              </p:ext>
            </p:extLst>
          </p:nvPr>
        </p:nvGraphicFramePr>
        <p:xfrm>
          <a:off x="822325" y="1846263"/>
          <a:ext cx="75438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Success Comes from Harmony…. </a:t>
            </a:r>
          </a:p>
          <a:p>
            <a:pPr algn="r"/>
            <a:r>
              <a:rPr lang="en-US"/>
              <a:t>…and win comes from innovation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46E0-7705-44F8-B889-E8AB46D967E0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664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Our Global Partners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3203927"/>
            <a:ext cx="2073215" cy="1658572"/>
          </a:xfrm>
          <a:prstGeom prst="rect">
            <a:avLst/>
          </a:prstGeom>
        </p:spPr>
      </p:pic>
      <p:pic>
        <p:nvPicPr>
          <p:cNvPr id="1026" name="Picture 2" descr="http://www.kushalmetal.net/images/ngkBI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34" y="2133600"/>
            <a:ext cx="2470612" cy="75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三陽特殊製鋼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64" t="-12415" r="-2965" b="-12498"/>
          <a:stretch/>
        </p:blipFill>
        <p:spPr bwMode="auto">
          <a:xfrm>
            <a:off x="5943600" y="3893801"/>
            <a:ext cx="2971800" cy="304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NIPPON KOSHUHA STEEL CO., LTD.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6539" r="-1237" b="-64900"/>
          <a:stretch/>
        </p:blipFill>
        <p:spPr bwMode="auto">
          <a:xfrm>
            <a:off x="236000" y="5225775"/>
            <a:ext cx="2286000" cy="37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7711" y="2333288"/>
            <a:ext cx="2049049" cy="645450"/>
          </a:xfrm>
          <a:prstGeom prst="rect">
            <a:avLst/>
          </a:prstGeom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Success Comes from Harmony…. </a:t>
            </a:r>
          </a:p>
          <a:p>
            <a:pPr algn="r"/>
            <a:r>
              <a:rPr lang="en-US" dirty="0"/>
              <a:t>…and win comes from innovation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46E0-7705-44F8-B889-E8AB46D967E0}" type="slidenum">
              <a:rPr lang="en-US" smtClean="0"/>
              <a:t>17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156306"/>
            <a:ext cx="2559955" cy="774599"/>
          </a:xfrm>
          <a:prstGeom prst="rect">
            <a:avLst/>
          </a:prstGeom>
        </p:spPr>
      </p:pic>
      <p:sp>
        <p:nvSpPr>
          <p:cNvPr id="3" name="AutoShape 2" descr="DAIDO STEEL">
            <a:extLst>
              <a:ext uri="{FF2B5EF4-FFF2-40B4-BE49-F238E27FC236}">
                <a16:creationId xmlns:a16="http://schemas.microsoft.com/office/drawing/2014/main" id="{48C44E5C-1938-DF45-8CD7-F6F72669DE8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4" descr="DAIDO STEEL">
            <a:extLst>
              <a:ext uri="{FF2B5EF4-FFF2-40B4-BE49-F238E27FC236}">
                <a16:creationId xmlns:a16="http://schemas.microsoft.com/office/drawing/2014/main" id="{67A85C03-6070-E44C-AB0B-28613B26F6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28540" y="3570514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2B0B783-BE73-0B48-99FB-E3E6FB08B9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50371" y="3770348"/>
            <a:ext cx="2698746" cy="525730"/>
          </a:xfrm>
          <a:prstGeom prst="rect">
            <a:avLst/>
          </a:prstGeom>
        </p:spPr>
      </p:pic>
      <p:pic>
        <p:nvPicPr>
          <p:cNvPr id="1030" name="Picture 6" descr="Metalcam Logo">
            <a:extLst>
              <a:ext uri="{FF2B5EF4-FFF2-40B4-BE49-F238E27FC236}">
                <a16:creationId xmlns:a16="http://schemas.microsoft.com/office/drawing/2014/main" id="{09882682-A16F-984B-971A-F73541A2A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483" y="5294666"/>
            <a:ext cx="3076117" cy="416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463F3AB9-4C27-2A47-B178-D85B1C62D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457" y="4995802"/>
            <a:ext cx="2514600" cy="819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03548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Road map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863BB62-72CA-4083-A191-37CFFB8AA07F}"/>
              </a:ext>
            </a:extLst>
          </p:cNvPr>
          <p:cNvGrpSpPr/>
          <p:nvPr/>
        </p:nvGrpSpPr>
        <p:grpSpPr>
          <a:xfrm rot="19800000" flipH="1">
            <a:off x="6961642" y="1759379"/>
            <a:ext cx="1995371" cy="1139124"/>
            <a:chOff x="5776913" y="3405188"/>
            <a:chExt cx="2025650" cy="1158875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B43CB7A4-4EE8-410F-AC63-9AF5C46452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6913" y="3405188"/>
              <a:ext cx="1524000" cy="847725"/>
            </a:xfrm>
            <a:custGeom>
              <a:avLst/>
              <a:gdLst>
                <a:gd name="T0" fmla="*/ 800 w 960"/>
                <a:gd name="T1" fmla="*/ 283 h 534"/>
                <a:gd name="T2" fmla="*/ 960 w 960"/>
                <a:gd name="T3" fmla="*/ 534 h 534"/>
                <a:gd name="T4" fmla="*/ 933 w 960"/>
                <a:gd name="T5" fmla="*/ 160 h 534"/>
                <a:gd name="T6" fmla="*/ 0 w 960"/>
                <a:gd name="T7" fmla="*/ 0 h 534"/>
                <a:gd name="T8" fmla="*/ 800 w 960"/>
                <a:gd name="T9" fmla="*/ 283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0" h="534">
                  <a:moveTo>
                    <a:pt x="800" y="283"/>
                  </a:moveTo>
                  <a:lnTo>
                    <a:pt x="960" y="534"/>
                  </a:lnTo>
                  <a:lnTo>
                    <a:pt x="933" y="160"/>
                  </a:lnTo>
                  <a:lnTo>
                    <a:pt x="0" y="0"/>
                  </a:lnTo>
                  <a:lnTo>
                    <a:pt x="80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DEB83068-A02B-4861-88BF-7974F5E61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325" y="4254500"/>
              <a:ext cx="1588" cy="1587"/>
            </a:xfrm>
            <a:custGeom>
              <a:avLst/>
              <a:gdLst>
                <a:gd name="T0" fmla="*/ 7 w 7"/>
                <a:gd name="T1" fmla="*/ 10 h 10"/>
                <a:gd name="T2" fmla="*/ 6 w 7"/>
                <a:gd name="T3" fmla="*/ 2 h 10"/>
                <a:gd name="T4" fmla="*/ 0 w 7"/>
                <a:gd name="T5" fmla="*/ 0 h 10"/>
                <a:gd name="T6" fmla="*/ 7 w 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0">
                  <a:moveTo>
                    <a:pt x="7" y="10"/>
                  </a:moveTo>
                  <a:lnTo>
                    <a:pt x="6" y="2"/>
                  </a:lnTo>
                  <a:lnTo>
                    <a:pt x="0" y="0"/>
                  </a:lnTo>
                  <a:lnTo>
                    <a:pt x="7" y="10"/>
                  </a:lnTo>
                  <a:close/>
                </a:path>
              </a:pathLst>
            </a:custGeom>
            <a:solidFill>
              <a:srgbClr val="82BF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44437506-ACFF-4D17-A135-9370D2F7FD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6913" y="3405188"/>
              <a:ext cx="2025650" cy="254000"/>
            </a:xfrm>
            <a:custGeom>
              <a:avLst/>
              <a:gdLst>
                <a:gd name="T0" fmla="*/ 8902 w 12170"/>
                <a:gd name="T1" fmla="*/ 1519 h 1519"/>
                <a:gd name="T2" fmla="*/ 12170 w 12170"/>
                <a:gd name="T3" fmla="*/ 61 h 1519"/>
                <a:gd name="T4" fmla="*/ 0 w 12170"/>
                <a:gd name="T5" fmla="*/ 0 h 1519"/>
                <a:gd name="T6" fmla="*/ 8902 w 12170"/>
                <a:gd name="T7" fmla="*/ 1519 h 1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70" h="1519">
                  <a:moveTo>
                    <a:pt x="8902" y="1519"/>
                  </a:moveTo>
                  <a:lnTo>
                    <a:pt x="12170" y="61"/>
                  </a:lnTo>
                  <a:lnTo>
                    <a:pt x="0" y="0"/>
                  </a:lnTo>
                  <a:lnTo>
                    <a:pt x="8902" y="151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C1E0999E-69FC-4542-9A1A-AC8774AB9E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1650" y="3854450"/>
              <a:ext cx="450850" cy="400050"/>
            </a:xfrm>
            <a:custGeom>
              <a:avLst/>
              <a:gdLst>
                <a:gd name="T0" fmla="*/ 0 w 284"/>
                <a:gd name="T1" fmla="*/ 145 h 252"/>
                <a:gd name="T2" fmla="*/ 282 w 284"/>
                <a:gd name="T3" fmla="*/ 252 h 252"/>
                <a:gd name="T4" fmla="*/ 283 w 284"/>
                <a:gd name="T5" fmla="*/ 252 h 252"/>
                <a:gd name="T6" fmla="*/ 284 w 284"/>
                <a:gd name="T7" fmla="*/ 252 h 252"/>
                <a:gd name="T8" fmla="*/ 283 w 284"/>
                <a:gd name="T9" fmla="*/ 251 h 252"/>
                <a:gd name="T10" fmla="*/ 123 w 284"/>
                <a:gd name="T11" fmla="*/ 0 h 252"/>
                <a:gd name="T12" fmla="*/ 0 w 284"/>
                <a:gd name="T13" fmla="*/ 145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252">
                  <a:moveTo>
                    <a:pt x="0" y="145"/>
                  </a:moveTo>
                  <a:lnTo>
                    <a:pt x="282" y="252"/>
                  </a:lnTo>
                  <a:lnTo>
                    <a:pt x="283" y="252"/>
                  </a:lnTo>
                  <a:lnTo>
                    <a:pt x="284" y="252"/>
                  </a:lnTo>
                  <a:lnTo>
                    <a:pt x="283" y="251"/>
                  </a:lnTo>
                  <a:lnTo>
                    <a:pt x="123" y="0"/>
                  </a:lnTo>
                  <a:lnTo>
                    <a:pt x="0" y="145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54EAE346-FBDF-4F53-A111-2E1331DBD9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6913" y="3405188"/>
              <a:ext cx="1270000" cy="1158875"/>
            </a:xfrm>
            <a:custGeom>
              <a:avLst/>
              <a:gdLst>
                <a:gd name="T0" fmla="*/ 4033 w 7629"/>
                <a:gd name="T1" fmla="*/ 6958 h 6958"/>
                <a:gd name="T2" fmla="*/ 7629 w 7629"/>
                <a:gd name="T3" fmla="*/ 2694 h 6958"/>
                <a:gd name="T4" fmla="*/ 0 w 7629"/>
                <a:gd name="T5" fmla="*/ 0 h 6958"/>
                <a:gd name="T6" fmla="*/ 4033 w 7629"/>
                <a:gd name="T7" fmla="*/ 6958 h 6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29" h="6958">
                  <a:moveTo>
                    <a:pt x="4033" y="6958"/>
                  </a:moveTo>
                  <a:lnTo>
                    <a:pt x="7629" y="2694"/>
                  </a:lnTo>
                  <a:lnTo>
                    <a:pt x="0" y="0"/>
                  </a:lnTo>
                  <a:lnTo>
                    <a:pt x="4033" y="695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73" name="Freeform 287">
            <a:extLst>
              <a:ext uri="{FF2B5EF4-FFF2-40B4-BE49-F238E27FC236}">
                <a16:creationId xmlns:a16="http://schemas.microsoft.com/office/drawing/2014/main" id="{2A12766A-322F-4B9C-9A8E-DAA53CDDC929}"/>
              </a:ext>
            </a:extLst>
          </p:cNvPr>
          <p:cNvSpPr>
            <a:spLocks/>
          </p:cNvSpPr>
          <p:nvPr/>
        </p:nvSpPr>
        <p:spPr bwMode="auto">
          <a:xfrm rot="15196441">
            <a:off x="2279281" y="67796"/>
            <a:ext cx="3482810" cy="6641540"/>
          </a:xfrm>
          <a:custGeom>
            <a:avLst/>
            <a:gdLst>
              <a:gd name="T0" fmla="*/ 657 w 2289"/>
              <a:gd name="T1" fmla="*/ 3772 h 3772"/>
              <a:gd name="T2" fmla="*/ 168 w 2289"/>
              <a:gd name="T3" fmla="*/ 3010 h 3772"/>
              <a:gd name="T4" fmla="*/ 342 w 2289"/>
              <a:gd name="T5" fmla="*/ 2122 h 3772"/>
              <a:gd name="T6" fmla="*/ 733 w 2289"/>
              <a:gd name="T7" fmla="*/ 1806 h 3772"/>
              <a:gd name="T8" fmla="*/ 1179 w 2289"/>
              <a:gd name="T9" fmla="*/ 1971 h 3772"/>
              <a:gd name="T10" fmla="*/ 888 w 2289"/>
              <a:gd name="T11" fmla="*/ 2498 h 3772"/>
              <a:gd name="T12" fmla="*/ 277 w 2289"/>
              <a:gd name="T13" fmla="*/ 2236 h 3772"/>
              <a:gd name="T14" fmla="*/ 88 w 2289"/>
              <a:gd name="T15" fmla="*/ 1332 h 3772"/>
              <a:gd name="T16" fmla="*/ 724 w 2289"/>
              <a:gd name="T17" fmla="*/ 662 h 3772"/>
              <a:gd name="T18" fmla="*/ 1071 w 2289"/>
              <a:gd name="T19" fmla="*/ 646 h 3772"/>
              <a:gd name="T20" fmla="*/ 1264 w 2289"/>
              <a:gd name="T21" fmla="*/ 912 h 3772"/>
              <a:gd name="T22" fmla="*/ 1023 w 2289"/>
              <a:gd name="T23" fmla="*/ 1133 h 3772"/>
              <a:gd name="T24" fmla="*/ 718 w 2289"/>
              <a:gd name="T25" fmla="*/ 981 h 3772"/>
              <a:gd name="T26" fmla="*/ 752 w 2289"/>
              <a:gd name="T27" fmla="*/ 315 h 3772"/>
              <a:gd name="T28" fmla="*/ 1382 w 2289"/>
              <a:gd name="T29" fmla="*/ 16 h 3772"/>
              <a:gd name="T30" fmla="*/ 1960 w 2289"/>
              <a:gd name="T31" fmla="*/ 58 h 3772"/>
              <a:gd name="T32" fmla="*/ 2289 w 2289"/>
              <a:gd name="T33" fmla="*/ 113 h 3772"/>
              <a:gd name="connsiteX0" fmla="*/ 2647 w 9777"/>
              <a:gd name="connsiteY0" fmla="*/ 9975 h 9975"/>
              <a:gd name="connsiteX1" fmla="*/ 511 w 9777"/>
              <a:gd name="connsiteY1" fmla="*/ 7955 h 9975"/>
              <a:gd name="connsiteX2" fmla="*/ 1271 w 9777"/>
              <a:gd name="connsiteY2" fmla="*/ 5601 h 9975"/>
              <a:gd name="connsiteX3" fmla="*/ 2979 w 9777"/>
              <a:gd name="connsiteY3" fmla="*/ 4763 h 9975"/>
              <a:gd name="connsiteX4" fmla="*/ 4928 w 9777"/>
              <a:gd name="connsiteY4" fmla="*/ 5200 h 9975"/>
              <a:gd name="connsiteX5" fmla="*/ 3656 w 9777"/>
              <a:gd name="connsiteY5" fmla="*/ 6597 h 9975"/>
              <a:gd name="connsiteX6" fmla="*/ 987 w 9777"/>
              <a:gd name="connsiteY6" fmla="*/ 5903 h 9975"/>
              <a:gd name="connsiteX7" fmla="*/ 161 w 9777"/>
              <a:gd name="connsiteY7" fmla="*/ 3506 h 9975"/>
              <a:gd name="connsiteX8" fmla="*/ 2940 w 9777"/>
              <a:gd name="connsiteY8" fmla="*/ 1730 h 9975"/>
              <a:gd name="connsiteX9" fmla="*/ 4456 w 9777"/>
              <a:gd name="connsiteY9" fmla="*/ 1688 h 9975"/>
              <a:gd name="connsiteX10" fmla="*/ 5299 w 9777"/>
              <a:gd name="connsiteY10" fmla="*/ 2393 h 9975"/>
              <a:gd name="connsiteX11" fmla="*/ 4246 w 9777"/>
              <a:gd name="connsiteY11" fmla="*/ 2979 h 9975"/>
              <a:gd name="connsiteX12" fmla="*/ 2914 w 9777"/>
              <a:gd name="connsiteY12" fmla="*/ 2576 h 9975"/>
              <a:gd name="connsiteX13" fmla="*/ 3062 w 9777"/>
              <a:gd name="connsiteY13" fmla="*/ 810 h 9975"/>
              <a:gd name="connsiteX14" fmla="*/ 5815 w 9777"/>
              <a:gd name="connsiteY14" fmla="*/ 17 h 9975"/>
              <a:gd name="connsiteX15" fmla="*/ 9777 w 9777"/>
              <a:gd name="connsiteY15" fmla="*/ 275 h 9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777" h="9975">
                <a:moveTo>
                  <a:pt x="2647" y="9975"/>
                </a:moveTo>
                <a:cubicBezTo>
                  <a:pt x="1546" y="9500"/>
                  <a:pt x="764" y="8761"/>
                  <a:pt x="511" y="7955"/>
                </a:cubicBezTo>
                <a:cubicBezTo>
                  <a:pt x="258" y="7152"/>
                  <a:pt x="537" y="6290"/>
                  <a:pt x="1271" y="5601"/>
                </a:cubicBezTo>
                <a:cubicBezTo>
                  <a:pt x="1682" y="5222"/>
                  <a:pt x="2254" y="4880"/>
                  <a:pt x="2979" y="4763"/>
                </a:cubicBezTo>
                <a:cubicBezTo>
                  <a:pt x="3700" y="4644"/>
                  <a:pt x="4578" y="4800"/>
                  <a:pt x="4928" y="5200"/>
                </a:cubicBezTo>
                <a:cubicBezTo>
                  <a:pt x="5408" y="5744"/>
                  <a:pt x="4652" y="6470"/>
                  <a:pt x="3656" y="6597"/>
                </a:cubicBezTo>
                <a:cubicBezTo>
                  <a:pt x="2660" y="6722"/>
                  <a:pt x="1634" y="6380"/>
                  <a:pt x="987" y="5903"/>
                </a:cubicBezTo>
                <a:cubicBezTo>
                  <a:pt x="96" y="5248"/>
                  <a:pt x="-223" y="4323"/>
                  <a:pt x="161" y="3506"/>
                </a:cubicBezTo>
                <a:cubicBezTo>
                  <a:pt x="542" y="2690"/>
                  <a:pt x="1616" y="2003"/>
                  <a:pt x="2940" y="1730"/>
                </a:cubicBezTo>
                <a:cubicBezTo>
                  <a:pt x="3429" y="1627"/>
                  <a:pt x="3971" y="1582"/>
                  <a:pt x="4456" y="1688"/>
                </a:cubicBezTo>
                <a:cubicBezTo>
                  <a:pt x="4941" y="1794"/>
                  <a:pt x="5343" y="2083"/>
                  <a:pt x="5299" y="2393"/>
                </a:cubicBezTo>
                <a:cubicBezTo>
                  <a:pt x="5255" y="2708"/>
                  <a:pt x="4766" y="2958"/>
                  <a:pt x="4246" y="2979"/>
                </a:cubicBezTo>
                <a:cubicBezTo>
                  <a:pt x="3731" y="3000"/>
                  <a:pt x="3224" y="2825"/>
                  <a:pt x="2914" y="2576"/>
                </a:cubicBezTo>
                <a:cubicBezTo>
                  <a:pt x="2280" y="2069"/>
                  <a:pt x="2411" y="1309"/>
                  <a:pt x="3062" y="810"/>
                </a:cubicBezTo>
                <a:cubicBezTo>
                  <a:pt x="3709" y="314"/>
                  <a:pt x="4770" y="60"/>
                  <a:pt x="5815" y="17"/>
                </a:cubicBezTo>
                <a:cubicBezTo>
                  <a:pt x="6934" y="-72"/>
                  <a:pt x="8952" y="221"/>
                  <a:pt x="9777" y="275"/>
                </a:cubicBezTo>
              </a:path>
            </a:pathLst>
          </a:custGeom>
          <a:noFill/>
          <a:ln w="22225" cap="rnd">
            <a:solidFill>
              <a:schemeClr val="bg2">
                <a:lumMod val="75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8FA7369-2332-4B14-9DDE-DC6CBC35568B}"/>
              </a:ext>
            </a:extLst>
          </p:cNvPr>
          <p:cNvGrpSpPr/>
          <p:nvPr/>
        </p:nvGrpSpPr>
        <p:grpSpPr>
          <a:xfrm>
            <a:off x="1025923" y="1819493"/>
            <a:ext cx="2202816" cy="875282"/>
            <a:chOff x="8921977" y="1312837"/>
            <a:chExt cx="2937088" cy="1167042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E9B150D-80BE-4244-AB53-4BAC093AE753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New branches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C3530E5-A479-45BC-A270-F38346E716F4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553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Start branches in Delhi, Ludhiana &amp; More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BE95A4B-F639-43A0-91CA-0651C8223226}"/>
              </a:ext>
            </a:extLst>
          </p:cNvPr>
          <p:cNvGrpSpPr/>
          <p:nvPr/>
        </p:nvGrpSpPr>
        <p:grpSpPr>
          <a:xfrm>
            <a:off x="4855300" y="4698409"/>
            <a:ext cx="2202818" cy="1406197"/>
            <a:chOff x="8921976" y="820395"/>
            <a:chExt cx="2937090" cy="1874928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0CC7BCA-2002-48D8-B86D-C8CB6E8BDA40}"/>
                </a:ext>
              </a:extLst>
            </p:cNvPr>
            <p:cNvSpPr txBox="1"/>
            <p:nvPr/>
          </p:nvSpPr>
          <p:spPr>
            <a:xfrm>
              <a:off x="8921976" y="820395"/>
              <a:ext cx="2937087" cy="110799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3"/>
                  </a:solidFill>
                </a:rPr>
                <a:t>Hi-tech Equipment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B078F635-6364-49F6-BDF1-4812C52152D6}"/>
                </a:ext>
              </a:extLst>
            </p:cNvPr>
            <p:cNvSpPr txBox="1"/>
            <p:nvPr/>
          </p:nvSpPr>
          <p:spPr>
            <a:xfrm>
              <a:off x="8929773" y="1925882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Bring in new hi-tech band saws, milling machine, grinding machines for raw material.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9A11A230-F0C5-4424-90CA-8021ED64A78E}"/>
              </a:ext>
            </a:extLst>
          </p:cNvPr>
          <p:cNvGrpSpPr/>
          <p:nvPr/>
        </p:nvGrpSpPr>
        <p:grpSpPr>
          <a:xfrm>
            <a:off x="7261023" y="3490975"/>
            <a:ext cx="1694184" cy="1406197"/>
            <a:chOff x="8921977" y="820395"/>
            <a:chExt cx="2937088" cy="1874928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9C848BD-C9C8-48FD-ACB4-19A8347C5E5D}"/>
                </a:ext>
              </a:extLst>
            </p:cNvPr>
            <p:cNvSpPr txBox="1"/>
            <p:nvPr/>
          </p:nvSpPr>
          <p:spPr>
            <a:xfrm>
              <a:off x="8921977" y="820395"/>
              <a:ext cx="2937088" cy="110799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5"/>
                  </a:solidFill>
                </a:rPr>
                <a:t>New warehouse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BD9173D-6D33-4A2F-9418-2A7D3CEBF126}"/>
                </a:ext>
              </a:extLst>
            </p:cNvPr>
            <p:cNvSpPr txBox="1"/>
            <p:nvPr/>
          </p:nvSpPr>
          <p:spPr>
            <a:xfrm>
              <a:off x="8929771" y="1925882"/>
              <a:ext cx="2929294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New ware house near Mumbai with an area of 50,000-80,000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sqft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D714B914-0105-44BE-9B4C-A97B45A725AB}"/>
              </a:ext>
            </a:extLst>
          </p:cNvPr>
          <p:cNvGrpSpPr/>
          <p:nvPr/>
        </p:nvGrpSpPr>
        <p:grpSpPr>
          <a:xfrm>
            <a:off x="207296" y="2111473"/>
            <a:ext cx="637794" cy="637794"/>
            <a:chOff x="276395" y="1672297"/>
            <a:chExt cx="850392" cy="850392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6D3492F6-1562-473C-8062-E4945251DB41}"/>
                </a:ext>
              </a:extLst>
            </p:cNvPr>
            <p:cNvSpPr/>
            <p:nvPr/>
          </p:nvSpPr>
          <p:spPr>
            <a:xfrm>
              <a:off x="316832" y="1712734"/>
              <a:ext cx="769519" cy="76951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>
                  <a:solidFill>
                    <a:schemeClr val="accent2"/>
                  </a:solidFill>
                </a:rPr>
                <a:t>1</a:t>
              </a:r>
            </a:p>
          </p:txBody>
        </p:sp>
        <p:sp>
          <p:nvSpPr>
            <p:cNvPr id="109" name="Circle: Hollow 108">
              <a:extLst>
                <a:ext uri="{FF2B5EF4-FFF2-40B4-BE49-F238E27FC236}">
                  <a16:creationId xmlns:a16="http://schemas.microsoft.com/office/drawing/2014/main" id="{E16CC08C-7027-4758-802A-02F0BA3A5F42}"/>
                </a:ext>
              </a:extLst>
            </p:cNvPr>
            <p:cNvSpPr/>
            <p:nvPr/>
          </p:nvSpPr>
          <p:spPr>
            <a:xfrm>
              <a:off x="276395" y="1672297"/>
              <a:ext cx="850392" cy="850392"/>
            </a:xfrm>
            <a:prstGeom prst="donut">
              <a:avLst>
                <a:gd name="adj" fmla="val 11529"/>
              </a:avLst>
            </a:prstGeom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600" b="1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D5299D96-58BA-404B-AD11-CCACF5813BDC}"/>
              </a:ext>
            </a:extLst>
          </p:cNvPr>
          <p:cNvGrpSpPr/>
          <p:nvPr/>
        </p:nvGrpSpPr>
        <p:grpSpPr>
          <a:xfrm>
            <a:off x="3567618" y="4840684"/>
            <a:ext cx="637794" cy="637794"/>
            <a:chOff x="4756824" y="5311245"/>
            <a:chExt cx="850392" cy="850392"/>
          </a:xfrm>
        </p:grpSpPr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2C7F0722-E573-47AD-8810-CA9CB594174B}"/>
                </a:ext>
              </a:extLst>
            </p:cNvPr>
            <p:cNvSpPr/>
            <p:nvPr/>
          </p:nvSpPr>
          <p:spPr>
            <a:xfrm>
              <a:off x="4797261" y="5351682"/>
              <a:ext cx="769519" cy="769519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>
                  <a:solidFill>
                    <a:schemeClr val="accent3"/>
                  </a:solidFill>
                </a:rPr>
                <a:t>2</a:t>
              </a:r>
            </a:p>
          </p:txBody>
        </p:sp>
        <p:sp>
          <p:nvSpPr>
            <p:cNvPr id="115" name="Circle: Hollow 114">
              <a:extLst>
                <a:ext uri="{FF2B5EF4-FFF2-40B4-BE49-F238E27FC236}">
                  <a16:creationId xmlns:a16="http://schemas.microsoft.com/office/drawing/2014/main" id="{C412F330-BD1C-4604-B697-F4D100F8E31A}"/>
                </a:ext>
              </a:extLst>
            </p:cNvPr>
            <p:cNvSpPr/>
            <p:nvPr/>
          </p:nvSpPr>
          <p:spPr>
            <a:xfrm>
              <a:off x="4756824" y="5311245"/>
              <a:ext cx="850392" cy="850392"/>
            </a:xfrm>
            <a:prstGeom prst="donut">
              <a:avLst>
                <a:gd name="adj" fmla="val 11529"/>
              </a:avLst>
            </a:prstGeom>
            <a:solidFill>
              <a:schemeClr val="accent3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600" b="1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2D35BAB5-1870-4EB7-880E-E09DC5715D30}"/>
              </a:ext>
            </a:extLst>
          </p:cNvPr>
          <p:cNvGrpSpPr/>
          <p:nvPr/>
        </p:nvGrpSpPr>
        <p:grpSpPr>
          <a:xfrm>
            <a:off x="7027790" y="2927407"/>
            <a:ext cx="637794" cy="637794"/>
            <a:chOff x="9370387" y="2760209"/>
            <a:chExt cx="850392" cy="850392"/>
          </a:xfrm>
        </p:grpSpPr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FFEDEB1A-6C36-446E-8527-B8CA04FFD052}"/>
                </a:ext>
              </a:extLst>
            </p:cNvPr>
            <p:cNvSpPr/>
            <p:nvPr/>
          </p:nvSpPr>
          <p:spPr>
            <a:xfrm>
              <a:off x="9410824" y="2800646"/>
              <a:ext cx="769519" cy="769519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 dirty="0">
                  <a:solidFill>
                    <a:schemeClr val="accent5"/>
                  </a:solidFill>
                </a:rPr>
                <a:t>3</a:t>
              </a:r>
            </a:p>
          </p:txBody>
        </p:sp>
        <p:sp>
          <p:nvSpPr>
            <p:cNvPr id="118" name="Circle: Hollow 117">
              <a:extLst>
                <a:ext uri="{FF2B5EF4-FFF2-40B4-BE49-F238E27FC236}">
                  <a16:creationId xmlns:a16="http://schemas.microsoft.com/office/drawing/2014/main" id="{8AC0F758-A16F-4671-888E-0FB51A8EC7E7}"/>
                </a:ext>
              </a:extLst>
            </p:cNvPr>
            <p:cNvSpPr/>
            <p:nvPr/>
          </p:nvSpPr>
          <p:spPr>
            <a:xfrm>
              <a:off x="9370387" y="2760209"/>
              <a:ext cx="850392" cy="850392"/>
            </a:xfrm>
            <a:prstGeom prst="donut">
              <a:avLst>
                <a:gd name="adj" fmla="val 11529"/>
              </a:avLst>
            </a:prstGeom>
            <a:solidFill>
              <a:schemeClr val="accent5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600" b="1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Success Comes from Harmony…. </a:t>
            </a:r>
          </a:p>
          <a:p>
            <a:pPr algn="r"/>
            <a:r>
              <a:rPr lang="en-US"/>
              <a:t>…and win comes from innovation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46E0-7705-44F8-B889-E8AB46D967E0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8437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Stay in Touch with us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478866"/>
          </a:xfrm>
        </p:spPr>
        <p:txBody>
          <a:bodyPr>
            <a:normAutofit/>
          </a:bodyPr>
          <a:lstStyle/>
          <a:p>
            <a:pPr algn="ctr"/>
            <a:r>
              <a:rPr lang="en-IN" sz="2400" dirty="0"/>
              <a:t>Head Office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/>
              <a:t>8th Floor, Majestic Shopping Centre Premises Co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/>
              <a:t>Op Society Ltd, 144 JSS Road, </a:t>
            </a:r>
            <a:r>
              <a:rPr lang="en-GB" sz="1200" dirty="0" err="1"/>
              <a:t>Girgaon</a:t>
            </a:r>
            <a:r>
              <a:rPr lang="en-GB" sz="1200" dirty="0"/>
              <a:t>, Mumbai-400004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/>
              <a:t>Tel: 02268520000-30</a:t>
            </a:r>
          </a:p>
          <a:p>
            <a:pPr algn="ctr"/>
            <a:r>
              <a:rPr lang="en-IN" sz="2400" dirty="0"/>
              <a:t>Unit I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dirty="0"/>
              <a:t>Plot No-13-A, Gala No-3/4/5, </a:t>
            </a:r>
            <a:r>
              <a:rPr lang="en-IN" sz="1200" dirty="0" err="1"/>
              <a:t>Oza</a:t>
            </a:r>
            <a:r>
              <a:rPr lang="en-IN" sz="1200" dirty="0"/>
              <a:t> Market &amp; Ware House,</a:t>
            </a:r>
            <a:br>
              <a:rPr lang="en-IN" sz="1200" dirty="0"/>
            </a:br>
            <a:r>
              <a:rPr lang="en-IN" sz="1200" dirty="0"/>
              <a:t>Magazine Street, Near </a:t>
            </a:r>
            <a:r>
              <a:rPr lang="en-IN" sz="1200" dirty="0" err="1"/>
              <a:t>Devidayal</a:t>
            </a:r>
            <a:r>
              <a:rPr lang="en-IN" sz="1200" dirty="0"/>
              <a:t> Compound, </a:t>
            </a:r>
            <a:r>
              <a:rPr lang="en-IN" sz="1200" dirty="0" err="1"/>
              <a:t>Darukhana</a:t>
            </a:r>
            <a:r>
              <a:rPr lang="en-IN" sz="1200" dirty="0"/>
              <a:t>, </a:t>
            </a:r>
            <a:r>
              <a:rPr lang="en-IN" sz="1200" dirty="0" err="1"/>
              <a:t>Reay</a:t>
            </a:r>
            <a:r>
              <a:rPr lang="en-IN" sz="1200" dirty="0"/>
              <a:t> Road [E], Mumbai-400 010.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IN" sz="1200" dirty="0"/>
            </a:br>
            <a:r>
              <a:rPr lang="en-IN" sz="2400" dirty="0"/>
              <a:t>Unit 2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dirty="0"/>
              <a:t>Gala No. 3/4/5/6, Bldg. No. 158/B,</a:t>
            </a:r>
            <a:br>
              <a:rPr lang="en-IN" sz="1200" dirty="0"/>
            </a:br>
            <a:r>
              <a:rPr lang="en-IN" sz="1200" dirty="0"/>
              <a:t>Indian Corporation Compound, </a:t>
            </a:r>
            <a:r>
              <a:rPr lang="en-IN" sz="1200" dirty="0" err="1"/>
              <a:t>Mouje</a:t>
            </a:r>
            <a:r>
              <a:rPr lang="en-IN" sz="1200" dirty="0"/>
              <a:t> </a:t>
            </a:r>
            <a:r>
              <a:rPr lang="en-IN" sz="1200" dirty="0" err="1"/>
              <a:t>Gundavli</a:t>
            </a:r>
            <a:r>
              <a:rPr lang="en-IN" sz="1200" dirty="0"/>
              <a:t> (</a:t>
            </a:r>
            <a:r>
              <a:rPr lang="en-IN" sz="1200" dirty="0" err="1"/>
              <a:t>Mankholi</a:t>
            </a:r>
            <a:r>
              <a:rPr lang="en-IN" sz="1200" dirty="0"/>
              <a:t> - </a:t>
            </a:r>
            <a:r>
              <a:rPr lang="en-IN" sz="1200" dirty="0" err="1"/>
              <a:t>Phata</a:t>
            </a:r>
            <a:r>
              <a:rPr lang="en-IN" sz="1200" dirty="0"/>
              <a:t>), </a:t>
            </a:r>
            <a:r>
              <a:rPr lang="en-IN" sz="1200" dirty="0" err="1"/>
              <a:t>Taluka</a:t>
            </a:r>
            <a:r>
              <a:rPr lang="en-IN" sz="1200" dirty="0"/>
              <a:t>: </a:t>
            </a:r>
            <a:r>
              <a:rPr lang="en-IN" sz="1200" dirty="0" err="1"/>
              <a:t>Bhiwandi</a:t>
            </a:r>
            <a:r>
              <a:rPr lang="en-IN" sz="1200" dirty="0"/>
              <a:t> - 421 302.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dirty="0"/>
              <a:t>Tel: 02522-661950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 dirty="0"/>
              <a:t>Unit 3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dirty="0"/>
              <a:t>Shed No 44, </a:t>
            </a:r>
            <a:r>
              <a:rPr lang="en-IN" sz="1200" dirty="0" err="1"/>
              <a:t>Ghanshyam</a:t>
            </a:r>
            <a:r>
              <a:rPr lang="en-IN" sz="1200" dirty="0"/>
              <a:t> Estate,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dirty="0"/>
              <a:t>Near </a:t>
            </a:r>
            <a:r>
              <a:rPr lang="en-IN" sz="1200" dirty="0" err="1"/>
              <a:t>Murga</a:t>
            </a:r>
            <a:r>
              <a:rPr lang="en-IN" sz="1200" dirty="0"/>
              <a:t> Farm Rd, </a:t>
            </a:r>
            <a:r>
              <a:rPr lang="en-IN" sz="1200" dirty="0" err="1"/>
              <a:t>Virat</a:t>
            </a:r>
            <a:r>
              <a:rPr lang="en-IN" sz="1200" dirty="0"/>
              <a:t> Nagar Char Rasta, </a:t>
            </a:r>
            <a:r>
              <a:rPr lang="en-IN" sz="1200" dirty="0" err="1"/>
              <a:t>Bapunagar</a:t>
            </a:r>
            <a:r>
              <a:rPr lang="en-IN" sz="1200" dirty="0"/>
              <a:t>, Ahmadabad – 380024.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dirty="0"/>
              <a:t>Contact : </a:t>
            </a:r>
            <a:r>
              <a:rPr lang="en-IN" sz="1200" b="1" dirty="0" err="1"/>
              <a:t>Keval</a:t>
            </a:r>
            <a:r>
              <a:rPr lang="en-IN" sz="1200" b="1" dirty="0"/>
              <a:t> Shah </a:t>
            </a:r>
            <a:r>
              <a:rPr lang="en-IN" sz="1200" dirty="0"/>
              <a:t>- +91 9224640506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478864"/>
          </a:xfrm>
        </p:spPr>
        <p:txBody>
          <a:bodyPr>
            <a:normAutofit/>
          </a:bodyPr>
          <a:lstStyle/>
          <a:p>
            <a:pPr algn="ctr"/>
            <a:r>
              <a:rPr lang="en-IN" sz="2400" dirty="0"/>
              <a:t>Contacts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dirty="0"/>
              <a:t>Proprietor: Mr Nitin Doshi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dirty="0"/>
              <a:t>Cell:+919322233268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dirty="0"/>
              <a:t>Email: kushal@kushalmetal.net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dirty="0"/>
              <a:t>kushalmetal09@gmail.com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IN" sz="1200" dirty="0"/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dirty="0"/>
              <a:t>Mr Kushal Doshi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dirty="0"/>
              <a:t>Cell:+919920475123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dirty="0"/>
              <a:t>Email: kushal@kushalmetal.net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IN" sz="1200" dirty="0"/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dirty="0"/>
              <a:t>Mr Maunish Shah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dirty="0"/>
              <a:t>Cell:+919920475123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dirty="0"/>
              <a:t>Email:maunish22@gmail.com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IN" sz="1200" b="1" dirty="0"/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IN" sz="1200" dirty="0"/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IN" sz="12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Success Comes from Harmony…. </a:t>
            </a:r>
          </a:p>
          <a:p>
            <a:pPr algn="r"/>
            <a:r>
              <a:rPr lang="en-US"/>
              <a:t>…and win comes from innovation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www.kushalmetal.net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69194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5906</TotalTime>
  <Words>1323</Words>
  <Application>Microsoft Macintosh PowerPoint</Application>
  <PresentationFormat>On-screen Show (4:3)</PresentationFormat>
  <Paragraphs>345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Freestyle Script</vt:lpstr>
      <vt:lpstr>Wingdings</vt:lpstr>
      <vt:lpstr>Retrospect</vt:lpstr>
      <vt:lpstr>KUSHAL METAL &amp; STEEL INDUSTRIES</vt:lpstr>
      <vt:lpstr>Introduction</vt:lpstr>
      <vt:lpstr>History</vt:lpstr>
      <vt:lpstr>Mission &amp; Vision</vt:lpstr>
      <vt:lpstr>3 Generations of Visionaries</vt:lpstr>
      <vt:lpstr>Our Locations</vt:lpstr>
      <vt:lpstr>KUSHAL METAL (DARUKHANA)</vt:lpstr>
      <vt:lpstr>KUSHAL METAL (BHIWANDI)</vt:lpstr>
      <vt:lpstr>TGK SPECIAL STEEL</vt:lpstr>
      <vt:lpstr>KUSHAL METAL (AHMEDABAD)</vt:lpstr>
      <vt:lpstr>HEAD OFFICE</vt:lpstr>
      <vt:lpstr>PRODUCTS WE DEAL IN</vt:lpstr>
      <vt:lpstr>Sizes</vt:lpstr>
      <vt:lpstr>NGK INSULATORS LTD &amp; Kushal </vt:lpstr>
      <vt:lpstr>INDUSTRIES SERVED</vt:lpstr>
      <vt:lpstr>Our Growth</vt:lpstr>
      <vt:lpstr>Our Global Partners</vt:lpstr>
      <vt:lpstr>Road map</vt:lpstr>
      <vt:lpstr>Stay in Touch with 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Kushal Metal &amp; Steel Industries</dc:title>
  <dc:creator>nikhil shah</dc:creator>
  <cp:lastModifiedBy>nikhil shah</cp:lastModifiedBy>
  <cp:revision>458</cp:revision>
  <cp:lastPrinted>2020-02-26T07:17:59Z</cp:lastPrinted>
  <dcterms:created xsi:type="dcterms:W3CDTF">2016-11-18T10:13:39Z</dcterms:created>
  <dcterms:modified xsi:type="dcterms:W3CDTF">2022-04-01T09:28:39Z</dcterms:modified>
</cp:coreProperties>
</file>